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142532556" r:id="rId5"/>
    <p:sldId id="2142532557" r:id="rId6"/>
    <p:sldId id="2142532554" r:id="rId7"/>
    <p:sldId id="2142532558" r:id="rId8"/>
    <p:sldId id="21425325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01954-127F-4645-BE91-250A5B165DC6}" v="184" dt="2026-03-08T21:59:23.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628" autoAdjust="0"/>
  </p:normalViewPr>
  <p:slideViewPr>
    <p:cSldViewPr snapToGrid="0">
      <p:cViewPr varScale="1">
        <p:scale>
          <a:sx n="117" d="100"/>
          <a:sy n="117"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Eastwood" userId="54248b0d-59b7-45ae-b772-dfa2fa517ad4" providerId="ADAL" clId="{DCC88EB1-BD0D-4600-8445-F0F297D73D2D}"/>
    <pc:docChg chg="undo custSel addSld delSld modSld sldOrd">
      <pc:chgData name="Kathy Eastwood" userId="54248b0d-59b7-45ae-b772-dfa2fa517ad4" providerId="ADAL" clId="{DCC88EB1-BD0D-4600-8445-F0F297D73D2D}" dt="2026-03-08T22:01:51.727" v="2028" actId="6549"/>
      <pc:docMkLst>
        <pc:docMk/>
      </pc:docMkLst>
      <pc:sldChg chg="addSp modSp del mod modAnim">
        <pc:chgData name="Kathy Eastwood" userId="54248b0d-59b7-45ae-b772-dfa2fa517ad4" providerId="ADAL" clId="{DCC88EB1-BD0D-4600-8445-F0F297D73D2D}" dt="2026-03-08T21:21:24.140" v="330" actId="47"/>
        <pc:sldMkLst>
          <pc:docMk/>
          <pc:sldMk cId="1799220460" sldId="2142532553"/>
        </pc:sldMkLst>
        <pc:spChg chg="add mod">
          <ac:chgData name="Kathy Eastwood" userId="54248b0d-59b7-45ae-b772-dfa2fa517ad4" providerId="ADAL" clId="{DCC88EB1-BD0D-4600-8445-F0F297D73D2D}" dt="2026-03-08T21:00:16.264" v="8" actId="1076"/>
          <ac:spMkLst>
            <pc:docMk/>
            <pc:sldMk cId="1799220460" sldId="2142532553"/>
            <ac:spMk id="3" creationId="{03E22E08-1AF5-C427-269B-B941DC5FA299}"/>
          </ac:spMkLst>
        </pc:spChg>
        <pc:spChg chg="add mod">
          <ac:chgData name="Kathy Eastwood" userId="54248b0d-59b7-45ae-b772-dfa2fa517ad4" providerId="ADAL" clId="{DCC88EB1-BD0D-4600-8445-F0F297D73D2D}" dt="2026-03-08T21:14:53.188" v="221" actId="571"/>
          <ac:spMkLst>
            <pc:docMk/>
            <pc:sldMk cId="1799220460" sldId="2142532553"/>
            <ac:spMk id="5" creationId="{1DF46590-D98A-BDF1-472F-62FEAC413BCD}"/>
          </ac:spMkLst>
        </pc:spChg>
        <pc:spChg chg="add mod">
          <ac:chgData name="Kathy Eastwood" userId="54248b0d-59b7-45ae-b772-dfa2fa517ad4" providerId="ADAL" clId="{DCC88EB1-BD0D-4600-8445-F0F297D73D2D}" dt="2026-03-08T21:14:53.188" v="221" actId="571"/>
          <ac:spMkLst>
            <pc:docMk/>
            <pc:sldMk cId="1799220460" sldId="2142532553"/>
            <ac:spMk id="7" creationId="{B8D0624E-3201-9A1D-9BC5-762D4A55EE75}"/>
          </ac:spMkLst>
        </pc:spChg>
        <pc:spChg chg="mod">
          <ac:chgData name="Kathy Eastwood" userId="54248b0d-59b7-45ae-b772-dfa2fa517ad4" providerId="ADAL" clId="{DCC88EB1-BD0D-4600-8445-F0F297D73D2D}" dt="2026-03-08T21:01:05.590" v="15" actId="20577"/>
          <ac:spMkLst>
            <pc:docMk/>
            <pc:sldMk cId="1799220460" sldId="2142532553"/>
            <ac:spMk id="14" creationId="{169729E4-DAAA-4EE2-BA26-DABCC5850055}"/>
          </ac:spMkLst>
        </pc:spChg>
        <pc:spChg chg="mod">
          <ac:chgData name="Kathy Eastwood" userId="54248b0d-59b7-45ae-b772-dfa2fa517ad4" providerId="ADAL" clId="{DCC88EB1-BD0D-4600-8445-F0F297D73D2D}" dt="2026-03-08T21:00:31.955" v="9" actId="1076"/>
          <ac:spMkLst>
            <pc:docMk/>
            <pc:sldMk cId="1799220460" sldId="2142532553"/>
            <ac:spMk id="63" creationId="{8DEDCD55-CD08-425E-A569-D1DCF6E9093F}"/>
          </ac:spMkLst>
        </pc:spChg>
      </pc:sldChg>
      <pc:sldChg chg="addSp delSp modSp add mod delAnim modAnim">
        <pc:chgData name="Kathy Eastwood" userId="54248b0d-59b7-45ae-b772-dfa2fa517ad4" providerId="ADAL" clId="{DCC88EB1-BD0D-4600-8445-F0F297D73D2D}" dt="2026-03-08T21:46:53.498" v="1620"/>
        <pc:sldMkLst>
          <pc:docMk/>
          <pc:sldMk cId="1469153905" sldId="2142532554"/>
        </pc:sldMkLst>
        <pc:spChg chg="mod">
          <ac:chgData name="Kathy Eastwood" userId="54248b0d-59b7-45ae-b772-dfa2fa517ad4" providerId="ADAL" clId="{DCC88EB1-BD0D-4600-8445-F0F297D73D2D}" dt="2026-03-08T21:12:41.560" v="188" actId="14100"/>
          <ac:spMkLst>
            <pc:docMk/>
            <pc:sldMk cId="1469153905" sldId="2142532554"/>
            <ac:spMk id="3" creationId="{A99D94DD-FEC3-481F-F573-B1497C89B5FA}"/>
          </ac:spMkLst>
        </pc:spChg>
        <pc:spChg chg="mod">
          <ac:chgData name="Kathy Eastwood" userId="54248b0d-59b7-45ae-b772-dfa2fa517ad4" providerId="ADAL" clId="{DCC88EB1-BD0D-4600-8445-F0F297D73D2D}" dt="2026-03-08T21:45:00.403" v="1608" actId="242"/>
          <ac:spMkLst>
            <pc:docMk/>
            <pc:sldMk cId="1469153905" sldId="2142532554"/>
            <ac:spMk id="6" creationId="{C60A4E7C-70D9-6797-B768-B9CC04AFE628}"/>
          </ac:spMkLst>
        </pc:spChg>
        <pc:spChg chg="del">
          <ac:chgData name="Kathy Eastwood" userId="54248b0d-59b7-45ae-b772-dfa2fa517ad4" providerId="ADAL" clId="{DCC88EB1-BD0D-4600-8445-F0F297D73D2D}" dt="2026-03-08T21:01:31.005" v="17" actId="478"/>
          <ac:spMkLst>
            <pc:docMk/>
            <pc:sldMk cId="1469153905" sldId="2142532554"/>
            <ac:spMk id="9" creationId="{54A303E7-40A2-9A7A-81B5-DF81CC0F6632}"/>
          </ac:spMkLst>
        </pc:spChg>
        <pc:spChg chg="del">
          <ac:chgData name="Kathy Eastwood" userId="54248b0d-59b7-45ae-b772-dfa2fa517ad4" providerId="ADAL" clId="{DCC88EB1-BD0D-4600-8445-F0F297D73D2D}" dt="2026-03-08T21:01:31.005" v="17" actId="478"/>
          <ac:spMkLst>
            <pc:docMk/>
            <pc:sldMk cId="1469153905" sldId="2142532554"/>
            <ac:spMk id="10" creationId="{94383F46-AA07-65AA-450F-738F0C87F8BA}"/>
          </ac:spMkLst>
        </pc:spChg>
        <pc:spChg chg="del">
          <ac:chgData name="Kathy Eastwood" userId="54248b0d-59b7-45ae-b772-dfa2fa517ad4" providerId="ADAL" clId="{DCC88EB1-BD0D-4600-8445-F0F297D73D2D}" dt="2026-03-08T21:01:31.005" v="17" actId="478"/>
          <ac:spMkLst>
            <pc:docMk/>
            <pc:sldMk cId="1469153905" sldId="2142532554"/>
            <ac:spMk id="11" creationId="{4D5464FA-0648-B468-4E48-CAC5970E1D19}"/>
          </ac:spMkLst>
        </pc:spChg>
        <pc:spChg chg="del">
          <ac:chgData name="Kathy Eastwood" userId="54248b0d-59b7-45ae-b772-dfa2fa517ad4" providerId="ADAL" clId="{DCC88EB1-BD0D-4600-8445-F0F297D73D2D}" dt="2026-03-08T21:01:31.005" v="17" actId="478"/>
          <ac:spMkLst>
            <pc:docMk/>
            <pc:sldMk cId="1469153905" sldId="2142532554"/>
            <ac:spMk id="12" creationId="{FF7E92FA-B900-EB69-613B-A8700AED0076}"/>
          </ac:spMkLst>
        </pc:spChg>
        <pc:spChg chg="del">
          <ac:chgData name="Kathy Eastwood" userId="54248b0d-59b7-45ae-b772-dfa2fa517ad4" providerId="ADAL" clId="{DCC88EB1-BD0D-4600-8445-F0F297D73D2D}" dt="2026-03-08T21:01:49.349" v="19" actId="478"/>
          <ac:spMkLst>
            <pc:docMk/>
            <pc:sldMk cId="1469153905" sldId="2142532554"/>
            <ac:spMk id="13" creationId="{92FEC9EC-641E-D2EC-1A2D-A170DFB3D64C}"/>
          </ac:spMkLst>
        </pc:spChg>
        <pc:spChg chg="del">
          <ac:chgData name="Kathy Eastwood" userId="54248b0d-59b7-45ae-b772-dfa2fa517ad4" providerId="ADAL" clId="{DCC88EB1-BD0D-4600-8445-F0F297D73D2D}" dt="2026-03-08T21:01:49.349" v="19" actId="478"/>
          <ac:spMkLst>
            <pc:docMk/>
            <pc:sldMk cId="1469153905" sldId="2142532554"/>
            <ac:spMk id="14" creationId="{A86E4041-1347-C6C9-0210-C49D99245085}"/>
          </ac:spMkLst>
        </pc:spChg>
        <pc:spChg chg="del">
          <ac:chgData name="Kathy Eastwood" userId="54248b0d-59b7-45ae-b772-dfa2fa517ad4" providerId="ADAL" clId="{DCC88EB1-BD0D-4600-8445-F0F297D73D2D}" dt="2026-03-08T21:01:49.349" v="19" actId="478"/>
          <ac:spMkLst>
            <pc:docMk/>
            <pc:sldMk cId="1469153905" sldId="2142532554"/>
            <ac:spMk id="15" creationId="{42D0B493-7AE2-D897-D1DF-E63959AE9587}"/>
          </ac:spMkLst>
        </pc:spChg>
        <pc:spChg chg="del">
          <ac:chgData name="Kathy Eastwood" userId="54248b0d-59b7-45ae-b772-dfa2fa517ad4" providerId="ADAL" clId="{DCC88EB1-BD0D-4600-8445-F0F297D73D2D}" dt="2026-03-08T21:01:49.349" v="19" actId="478"/>
          <ac:spMkLst>
            <pc:docMk/>
            <pc:sldMk cId="1469153905" sldId="2142532554"/>
            <ac:spMk id="17" creationId="{8DF63EC0-5A9D-A6B3-E36F-467876A9C6B8}"/>
          </ac:spMkLst>
        </pc:spChg>
        <pc:spChg chg="add mod">
          <ac:chgData name="Kathy Eastwood" userId="54248b0d-59b7-45ae-b772-dfa2fa517ad4" providerId="ADAL" clId="{DCC88EB1-BD0D-4600-8445-F0F297D73D2D}" dt="2026-03-08T21:18:36.342" v="266" actId="1036"/>
          <ac:spMkLst>
            <pc:docMk/>
            <pc:sldMk cId="1469153905" sldId="2142532554"/>
            <ac:spMk id="20" creationId="{36961F5C-3645-BEA4-8786-F23486036A83}"/>
          </ac:spMkLst>
        </pc:spChg>
        <pc:spChg chg="del">
          <ac:chgData name="Kathy Eastwood" userId="54248b0d-59b7-45ae-b772-dfa2fa517ad4" providerId="ADAL" clId="{DCC88EB1-BD0D-4600-8445-F0F297D73D2D}" dt="2026-03-08T21:01:49.349" v="19" actId="478"/>
          <ac:spMkLst>
            <pc:docMk/>
            <pc:sldMk cId="1469153905" sldId="2142532554"/>
            <ac:spMk id="21" creationId="{9DF51ED8-1CF0-68E9-4ABC-87B5437C86E7}"/>
          </ac:spMkLst>
        </pc:spChg>
        <pc:spChg chg="add mod">
          <ac:chgData name="Kathy Eastwood" userId="54248b0d-59b7-45ae-b772-dfa2fa517ad4" providerId="ADAL" clId="{DCC88EB1-BD0D-4600-8445-F0F297D73D2D}" dt="2026-03-08T21:18:48.844" v="286" actId="1036"/>
          <ac:spMkLst>
            <pc:docMk/>
            <pc:sldMk cId="1469153905" sldId="2142532554"/>
            <ac:spMk id="22" creationId="{8E6F2755-0ED6-667A-85E1-C5160683521F}"/>
          </ac:spMkLst>
        </pc:spChg>
        <pc:spChg chg="del">
          <ac:chgData name="Kathy Eastwood" userId="54248b0d-59b7-45ae-b772-dfa2fa517ad4" providerId="ADAL" clId="{DCC88EB1-BD0D-4600-8445-F0F297D73D2D}" dt="2026-03-08T21:01:49.349" v="19" actId="478"/>
          <ac:spMkLst>
            <pc:docMk/>
            <pc:sldMk cId="1469153905" sldId="2142532554"/>
            <ac:spMk id="23" creationId="{FF8A6FF3-1F43-8F2B-4D23-7A8F3015D35A}"/>
          </ac:spMkLst>
        </pc:spChg>
        <pc:spChg chg="add del mod">
          <ac:chgData name="Kathy Eastwood" userId="54248b0d-59b7-45ae-b772-dfa2fa517ad4" providerId="ADAL" clId="{DCC88EB1-BD0D-4600-8445-F0F297D73D2D}" dt="2026-03-08T21:15:52.240" v="233" actId="478"/>
          <ac:spMkLst>
            <pc:docMk/>
            <pc:sldMk cId="1469153905" sldId="2142532554"/>
            <ac:spMk id="24" creationId="{FED0065C-2423-BF05-5BD3-3574AAE5686B}"/>
          </ac:spMkLst>
        </pc:spChg>
        <pc:spChg chg="del">
          <ac:chgData name="Kathy Eastwood" userId="54248b0d-59b7-45ae-b772-dfa2fa517ad4" providerId="ADAL" clId="{DCC88EB1-BD0D-4600-8445-F0F297D73D2D}" dt="2026-03-08T21:01:49.349" v="19" actId="478"/>
          <ac:spMkLst>
            <pc:docMk/>
            <pc:sldMk cId="1469153905" sldId="2142532554"/>
            <ac:spMk id="25" creationId="{315AFEA2-DB8D-ACA7-34E2-452C897F6B07}"/>
          </ac:spMkLst>
        </pc:spChg>
        <pc:spChg chg="add mod">
          <ac:chgData name="Kathy Eastwood" userId="54248b0d-59b7-45ae-b772-dfa2fa517ad4" providerId="ADAL" clId="{DCC88EB1-BD0D-4600-8445-F0F297D73D2D}" dt="2026-03-08T21:18:58.728" v="288" actId="1076"/>
          <ac:spMkLst>
            <pc:docMk/>
            <pc:sldMk cId="1469153905" sldId="2142532554"/>
            <ac:spMk id="26" creationId="{E772156D-9B29-B67B-DE09-E78C07594C72}"/>
          </ac:spMkLst>
        </pc:spChg>
        <pc:spChg chg="del">
          <ac:chgData name="Kathy Eastwood" userId="54248b0d-59b7-45ae-b772-dfa2fa517ad4" providerId="ADAL" clId="{DCC88EB1-BD0D-4600-8445-F0F297D73D2D}" dt="2026-03-08T21:01:49.349" v="19" actId="478"/>
          <ac:spMkLst>
            <pc:docMk/>
            <pc:sldMk cId="1469153905" sldId="2142532554"/>
            <ac:spMk id="27" creationId="{4CDF783E-1E32-CD8B-DC52-E4B1DFE527ED}"/>
          </ac:spMkLst>
        </pc:spChg>
        <pc:spChg chg="add mod">
          <ac:chgData name="Kathy Eastwood" userId="54248b0d-59b7-45ae-b772-dfa2fa517ad4" providerId="ADAL" clId="{DCC88EB1-BD0D-4600-8445-F0F297D73D2D}" dt="2026-03-08T21:18:39.873" v="268" actId="1036"/>
          <ac:spMkLst>
            <pc:docMk/>
            <pc:sldMk cId="1469153905" sldId="2142532554"/>
            <ac:spMk id="28" creationId="{A4423DF4-0D00-C158-2636-5FF3850AD038}"/>
          </ac:spMkLst>
        </pc:spChg>
        <pc:spChg chg="del mod">
          <ac:chgData name="Kathy Eastwood" userId="54248b0d-59b7-45ae-b772-dfa2fa517ad4" providerId="ADAL" clId="{DCC88EB1-BD0D-4600-8445-F0F297D73D2D}" dt="2026-03-08T21:08:22.684" v="101" actId="478"/>
          <ac:spMkLst>
            <pc:docMk/>
            <pc:sldMk cId="1469153905" sldId="2142532554"/>
            <ac:spMk id="29" creationId="{2CC4154C-9128-D6A8-DD75-258F72E6B7A2}"/>
          </ac:spMkLst>
        </pc:spChg>
        <pc:spChg chg="add mod">
          <ac:chgData name="Kathy Eastwood" userId="54248b0d-59b7-45ae-b772-dfa2fa517ad4" providerId="ADAL" clId="{DCC88EB1-BD0D-4600-8445-F0F297D73D2D}" dt="2026-03-08T21:18:45.033" v="283" actId="1035"/>
          <ac:spMkLst>
            <pc:docMk/>
            <pc:sldMk cId="1469153905" sldId="2142532554"/>
            <ac:spMk id="30" creationId="{C53D5139-29AE-BE6B-0C67-08A919FFAC68}"/>
          </ac:spMkLst>
        </pc:spChg>
        <pc:spChg chg="del">
          <ac:chgData name="Kathy Eastwood" userId="54248b0d-59b7-45ae-b772-dfa2fa517ad4" providerId="ADAL" clId="{DCC88EB1-BD0D-4600-8445-F0F297D73D2D}" dt="2026-03-08T21:01:49.349" v="19" actId="478"/>
          <ac:spMkLst>
            <pc:docMk/>
            <pc:sldMk cId="1469153905" sldId="2142532554"/>
            <ac:spMk id="33" creationId="{B04BF80F-CB41-79CA-2434-3BC0B3DA62B2}"/>
          </ac:spMkLst>
        </pc:spChg>
        <pc:spChg chg="del">
          <ac:chgData name="Kathy Eastwood" userId="54248b0d-59b7-45ae-b772-dfa2fa517ad4" providerId="ADAL" clId="{DCC88EB1-BD0D-4600-8445-F0F297D73D2D}" dt="2026-03-08T21:01:49.349" v="19" actId="478"/>
          <ac:spMkLst>
            <pc:docMk/>
            <pc:sldMk cId="1469153905" sldId="2142532554"/>
            <ac:spMk id="35" creationId="{6F21D4C6-D2A4-06F9-C889-6A94A0F2A663}"/>
          </ac:spMkLst>
        </pc:spChg>
        <pc:spChg chg="del">
          <ac:chgData name="Kathy Eastwood" userId="54248b0d-59b7-45ae-b772-dfa2fa517ad4" providerId="ADAL" clId="{DCC88EB1-BD0D-4600-8445-F0F297D73D2D}" dt="2026-03-08T21:01:31.005" v="17" actId="478"/>
          <ac:spMkLst>
            <pc:docMk/>
            <pc:sldMk cId="1469153905" sldId="2142532554"/>
            <ac:spMk id="38" creationId="{932DA958-7041-04B9-5FBE-D331E706385B}"/>
          </ac:spMkLst>
        </pc:spChg>
        <pc:spChg chg="del">
          <ac:chgData name="Kathy Eastwood" userId="54248b0d-59b7-45ae-b772-dfa2fa517ad4" providerId="ADAL" clId="{DCC88EB1-BD0D-4600-8445-F0F297D73D2D}" dt="2026-03-08T21:01:31.005" v="17" actId="478"/>
          <ac:spMkLst>
            <pc:docMk/>
            <pc:sldMk cId="1469153905" sldId="2142532554"/>
            <ac:spMk id="39" creationId="{FA43B7CB-DA52-42C6-B0A6-9C5E59DFCB29}"/>
          </ac:spMkLst>
        </pc:spChg>
        <pc:spChg chg="mod">
          <ac:chgData name="Kathy Eastwood" userId="54248b0d-59b7-45ae-b772-dfa2fa517ad4" providerId="ADAL" clId="{DCC88EB1-BD0D-4600-8445-F0F297D73D2D}" dt="2026-03-08T21:45:54.406" v="1617" actId="14100"/>
          <ac:spMkLst>
            <pc:docMk/>
            <pc:sldMk cId="1469153905" sldId="2142532554"/>
            <ac:spMk id="63" creationId="{8C43557A-66B2-A1FA-D419-058E28FAA6D7}"/>
          </ac:spMkLst>
        </pc:spChg>
        <pc:spChg chg="del">
          <ac:chgData name="Kathy Eastwood" userId="54248b0d-59b7-45ae-b772-dfa2fa517ad4" providerId="ADAL" clId="{DCC88EB1-BD0D-4600-8445-F0F297D73D2D}" dt="2026-03-08T21:11:59.396" v="177" actId="478"/>
          <ac:spMkLst>
            <pc:docMk/>
            <pc:sldMk cId="1469153905" sldId="2142532554"/>
            <ac:spMk id="64" creationId="{F59FC138-7B4C-3D4D-8B3F-CBB8C41396F3}"/>
          </ac:spMkLst>
        </pc:spChg>
        <pc:graphicFrameChg chg="add mod">
          <ac:chgData name="Kathy Eastwood" userId="54248b0d-59b7-45ae-b772-dfa2fa517ad4" providerId="ADAL" clId="{DCC88EB1-BD0D-4600-8445-F0F297D73D2D}" dt="2026-03-08T21:01:51.077" v="20"/>
          <ac:graphicFrameMkLst>
            <pc:docMk/>
            <pc:sldMk cId="1469153905" sldId="2142532554"/>
            <ac:graphicFrameMk id="2" creationId="{87321C67-7ACD-6D1B-D1C2-F21FCB01D1A7}"/>
          </ac:graphicFrameMkLst>
        </pc:graphicFrameChg>
        <pc:graphicFrameChg chg="add del mod">
          <ac:chgData name="Kathy Eastwood" userId="54248b0d-59b7-45ae-b772-dfa2fa517ad4" providerId="ADAL" clId="{DCC88EB1-BD0D-4600-8445-F0F297D73D2D}" dt="2026-03-08T21:02:42.671" v="24" actId="478"/>
          <ac:graphicFrameMkLst>
            <pc:docMk/>
            <pc:sldMk cId="1469153905" sldId="2142532554"/>
            <ac:graphicFrameMk id="5" creationId="{D0DA9E15-C345-5386-CAE0-28878CAA1794}"/>
          </ac:graphicFrameMkLst>
        </pc:graphicFrameChg>
        <pc:graphicFrameChg chg="add del mod modGraphic">
          <ac:chgData name="Kathy Eastwood" userId="54248b0d-59b7-45ae-b772-dfa2fa517ad4" providerId="ADAL" clId="{DCC88EB1-BD0D-4600-8445-F0F297D73D2D}" dt="2026-03-08T21:03:30.619" v="39" actId="478"/>
          <ac:graphicFrameMkLst>
            <pc:docMk/>
            <pc:sldMk cId="1469153905" sldId="2142532554"/>
            <ac:graphicFrameMk id="7" creationId="{0072EAC5-EF47-252C-FCA4-5C4EE0A8CEE1}"/>
          </ac:graphicFrameMkLst>
        </pc:graphicFrameChg>
        <pc:graphicFrameChg chg="add mod modGraphic">
          <ac:chgData name="Kathy Eastwood" userId="54248b0d-59b7-45ae-b772-dfa2fa517ad4" providerId="ADAL" clId="{DCC88EB1-BD0D-4600-8445-F0F297D73D2D}" dt="2026-03-08T21:44:35.473" v="1604" actId="14734"/>
          <ac:graphicFrameMkLst>
            <pc:docMk/>
            <pc:sldMk cId="1469153905" sldId="2142532554"/>
            <ac:graphicFrameMk id="8" creationId="{825BC905-7031-8868-2DAB-35311946E763}"/>
          </ac:graphicFrameMkLst>
        </pc:graphicFrameChg>
        <pc:graphicFrameChg chg="add mod">
          <ac:chgData name="Kathy Eastwood" userId="54248b0d-59b7-45ae-b772-dfa2fa517ad4" providerId="ADAL" clId="{DCC88EB1-BD0D-4600-8445-F0F297D73D2D}" dt="2026-03-08T21:05:43.972" v="57"/>
          <ac:graphicFrameMkLst>
            <pc:docMk/>
            <pc:sldMk cId="1469153905" sldId="2142532554"/>
            <ac:graphicFrameMk id="18" creationId="{90C82228-0F39-AA1B-3E06-7F69677706B4}"/>
          </ac:graphicFrameMkLst>
        </pc:graphicFrameChg>
        <pc:graphicFrameChg chg="add mod modGraphic">
          <ac:chgData name="Kathy Eastwood" userId="54248b0d-59b7-45ae-b772-dfa2fa517ad4" providerId="ADAL" clId="{DCC88EB1-BD0D-4600-8445-F0F297D73D2D}" dt="2026-03-08T21:44:53.694" v="1607" actId="948"/>
          <ac:graphicFrameMkLst>
            <pc:docMk/>
            <pc:sldMk cId="1469153905" sldId="2142532554"/>
            <ac:graphicFrameMk id="19" creationId="{85F00353-632B-999E-4B9A-A7901167107C}"/>
          </ac:graphicFrameMkLst>
        </pc:graphicFrameChg>
        <pc:graphicFrameChg chg="add del mod">
          <ac:chgData name="Kathy Eastwood" userId="54248b0d-59b7-45ae-b772-dfa2fa517ad4" providerId="ADAL" clId="{DCC88EB1-BD0D-4600-8445-F0F297D73D2D}" dt="2026-03-08T21:15:55.331" v="235" actId="478"/>
          <ac:graphicFrameMkLst>
            <pc:docMk/>
            <pc:sldMk cId="1469153905" sldId="2142532554"/>
            <ac:graphicFrameMk id="31" creationId="{D544AE98-4C63-2323-108C-01A2DBFA1C1C}"/>
          </ac:graphicFrameMkLst>
        </pc:graphicFrameChg>
        <pc:graphicFrameChg chg="del mod modGraphic">
          <ac:chgData name="Kathy Eastwood" userId="54248b0d-59b7-45ae-b772-dfa2fa517ad4" providerId="ADAL" clId="{DCC88EB1-BD0D-4600-8445-F0F297D73D2D}" dt="2026-03-08T21:06:43.269" v="62" actId="478"/>
          <ac:graphicFrameMkLst>
            <pc:docMk/>
            <pc:sldMk cId="1469153905" sldId="2142532554"/>
            <ac:graphicFrameMk id="41" creationId="{C6567CA9-18C8-A982-9190-50557BC994C5}"/>
          </ac:graphicFrameMkLst>
        </pc:graphicFrameChg>
        <pc:picChg chg="mod">
          <ac:chgData name="Kathy Eastwood" userId="54248b0d-59b7-45ae-b772-dfa2fa517ad4" providerId="ADAL" clId="{DCC88EB1-BD0D-4600-8445-F0F297D73D2D}" dt="2026-03-08T21:14:16.943" v="208" actId="1076"/>
          <ac:picMkLst>
            <pc:docMk/>
            <pc:sldMk cId="1469153905" sldId="2142532554"/>
            <ac:picMk id="4" creationId="{7B8D3D1C-EB30-E076-82A0-BB508E5C5E29}"/>
          </ac:picMkLst>
        </pc:picChg>
        <pc:picChg chg="add mod">
          <ac:chgData name="Kathy Eastwood" userId="54248b0d-59b7-45ae-b772-dfa2fa517ad4" providerId="ADAL" clId="{DCC88EB1-BD0D-4600-8445-F0F297D73D2D}" dt="2026-03-08T21:18:19.792" v="261" actId="12788"/>
          <ac:picMkLst>
            <pc:docMk/>
            <pc:sldMk cId="1469153905" sldId="2142532554"/>
            <ac:picMk id="34" creationId="{21D9AA91-A50D-B0A4-46C5-91B44D1F8C6C}"/>
          </ac:picMkLst>
        </pc:picChg>
        <pc:picChg chg="mod">
          <ac:chgData name="Kathy Eastwood" userId="54248b0d-59b7-45ae-b772-dfa2fa517ad4" providerId="ADAL" clId="{DCC88EB1-BD0D-4600-8445-F0F297D73D2D}" dt="2026-03-08T21:14:18.406" v="209" actId="1076"/>
          <ac:picMkLst>
            <pc:docMk/>
            <pc:sldMk cId="1469153905" sldId="2142532554"/>
            <ac:picMk id="37" creationId="{4BA42426-9904-4BEA-2606-A509902721A5}"/>
          </ac:picMkLst>
        </pc:picChg>
        <pc:picChg chg="mod">
          <ac:chgData name="Kathy Eastwood" userId="54248b0d-59b7-45ae-b772-dfa2fa517ad4" providerId="ADAL" clId="{DCC88EB1-BD0D-4600-8445-F0F297D73D2D}" dt="2026-03-08T21:14:20.566" v="210" actId="1076"/>
          <ac:picMkLst>
            <pc:docMk/>
            <pc:sldMk cId="1469153905" sldId="2142532554"/>
            <ac:picMk id="42" creationId="{CC05E61E-8BA7-6C01-48CA-913FABB0CD2C}"/>
          </ac:picMkLst>
        </pc:picChg>
        <pc:picChg chg="add mod">
          <ac:chgData name="Kathy Eastwood" userId="54248b0d-59b7-45ae-b772-dfa2fa517ad4" providerId="ADAL" clId="{DCC88EB1-BD0D-4600-8445-F0F297D73D2D}" dt="2026-03-08T21:18:19.792" v="261" actId="12788"/>
          <ac:picMkLst>
            <pc:docMk/>
            <pc:sldMk cId="1469153905" sldId="2142532554"/>
            <ac:picMk id="43" creationId="{0D8787E8-E2DB-1598-86CD-5FBAFEAF622C}"/>
          </ac:picMkLst>
        </pc:picChg>
        <pc:picChg chg="add mod">
          <ac:chgData name="Kathy Eastwood" userId="54248b0d-59b7-45ae-b772-dfa2fa517ad4" providerId="ADAL" clId="{DCC88EB1-BD0D-4600-8445-F0F297D73D2D}" dt="2026-03-08T21:46:53.498" v="1620"/>
          <ac:picMkLst>
            <pc:docMk/>
            <pc:sldMk cId="1469153905" sldId="2142532554"/>
            <ac:picMk id="44" creationId="{3BD12E8B-3C0D-A097-D9A9-CB6EACCF4CA8}"/>
          </ac:picMkLst>
        </pc:picChg>
        <pc:picChg chg="add mod">
          <ac:chgData name="Kathy Eastwood" userId="54248b0d-59b7-45ae-b772-dfa2fa517ad4" providerId="ADAL" clId="{DCC88EB1-BD0D-4600-8445-F0F297D73D2D}" dt="2026-03-08T21:01:53.337" v="21"/>
          <ac:picMkLst>
            <pc:docMk/>
            <pc:sldMk cId="1469153905" sldId="2142532554"/>
            <ac:picMk id="1025" creationId="{160D2A6E-3C45-7218-0F4C-DBCEA13A12D9}"/>
          </ac:picMkLst>
        </pc:picChg>
        <pc:picChg chg="add mod">
          <ac:chgData name="Kathy Eastwood" userId="54248b0d-59b7-45ae-b772-dfa2fa517ad4" providerId="ADAL" clId="{DCC88EB1-BD0D-4600-8445-F0F297D73D2D}" dt="2026-03-08T21:01:53.337" v="21"/>
          <ac:picMkLst>
            <pc:docMk/>
            <pc:sldMk cId="1469153905" sldId="2142532554"/>
            <ac:picMk id="1026" creationId="{AD3005F9-377C-3AA1-BD56-84A24224B317}"/>
          </ac:picMkLst>
        </pc:picChg>
        <pc:picChg chg="add mod">
          <ac:chgData name="Kathy Eastwood" userId="54248b0d-59b7-45ae-b772-dfa2fa517ad4" providerId="ADAL" clId="{DCC88EB1-BD0D-4600-8445-F0F297D73D2D}" dt="2026-03-08T21:01:53.337" v="21"/>
          <ac:picMkLst>
            <pc:docMk/>
            <pc:sldMk cId="1469153905" sldId="2142532554"/>
            <ac:picMk id="1027" creationId="{90013336-D162-2C7D-6113-E2DCF92D5521}"/>
          </ac:picMkLst>
        </pc:picChg>
        <pc:picChg chg="add mod">
          <ac:chgData name="Kathy Eastwood" userId="54248b0d-59b7-45ae-b772-dfa2fa517ad4" providerId="ADAL" clId="{DCC88EB1-BD0D-4600-8445-F0F297D73D2D}" dt="2026-03-08T21:01:53.337" v="21"/>
          <ac:picMkLst>
            <pc:docMk/>
            <pc:sldMk cId="1469153905" sldId="2142532554"/>
            <ac:picMk id="1028" creationId="{1ECCC858-23EC-5C8C-544C-886D1C1B14FE}"/>
          </ac:picMkLst>
        </pc:picChg>
        <pc:picChg chg="add mod">
          <ac:chgData name="Kathy Eastwood" userId="54248b0d-59b7-45ae-b772-dfa2fa517ad4" providerId="ADAL" clId="{DCC88EB1-BD0D-4600-8445-F0F297D73D2D}" dt="2026-03-08T21:01:53.337" v="21"/>
          <ac:picMkLst>
            <pc:docMk/>
            <pc:sldMk cId="1469153905" sldId="2142532554"/>
            <ac:picMk id="1029" creationId="{0F34FD93-4212-E1F0-D954-8B0AF7C04F32}"/>
          </ac:picMkLst>
        </pc:picChg>
        <pc:picChg chg="add mod">
          <ac:chgData name="Kathy Eastwood" userId="54248b0d-59b7-45ae-b772-dfa2fa517ad4" providerId="ADAL" clId="{DCC88EB1-BD0D-4600-8445-F0F297D73D2D}" dt="2026-03-08T21:01:53.337" v="21"/>
          <ac:picMkLst>
            <pc:docMk/>
            <pc:sldMk cId="1469153905" sldId="2142532554"/>
            <ac:picMk id="1030" creationId="{B45580B1-4146-AA65-A426-FA5E33A626A9}"/>
          </ac:picMkLst>
        </pc:picChg>
        <pc:picChg chg="add mod">
          <ac:chgData name="Kathy Eastwood" userId="54248b0d-59b7-45ae-b772-dfa2fa517ad4" providerId="ADAL" clId="{DCC88EB1-BD0D-4600-8445-F0F297D73D2D}" dt="2026-03-08T21:01:53.337" v="21"/>
          <ac:picMkLst>
            <pc:docMk/>
            <pc:sldMk cId="1469153905" sldId="2142532554"/>
            <ac:picMk id="1031" creationId="{4DA1F9C6-82CA-6483-3291-B3FC1B7BB3AE}"/>
          </ac:picMkLst>
        </pc:picChg>
        <pc:picChg chg="add del mod">
          <ac:chgData name="Kathy Eastwood" userId="54248b0d-59b7-45ae-b772-dfa2fa517ad4" providerId="ADAL" clId="{DCC88EB1-BD0D-4600-8445-F0F297D73D2D}" dt="2026-03-08T21:02:42.671" v="24" actId="478"/>
          <ac:picMkLst>
            <pc:docMk/>
            <pc:sldMk cId="1469153905" sldId="2142532554"/>
            <ac:picMk id="1032" creationId="{242E565D-0CAC-F3A8-73F1-6F461EF29DE2}"/>
          </ac:picMkLst>
        </pc:picChg>
        <pc:picChg chg="add del mod">
          <ac:chgData name="Kathy Eastwood" userId="54248b0d-59b7-45ae-b772-dfa2fa517ad4" providerId="ADAL" clId="{DCC88EB1-BD0D-4600-8445-F0F297D73D2D}" dt="2026-03-08T21:02:42.671" v="24" actId="478"/>
          <ac:picMkLst>
            <pc:docMk/>
            <pc:sldMk cId="1469153905" sldId="2142532554"/>
            <ac:picMk id="1033" creationId="{C0B5BAD1-114E-56CA-0E11-0FCCBDCD027D}"/>
          </ac:picMkLst>
        </pc:picChg>
        <pc:picChg chg="add del mod">
          <ac:chgData name="Kathy Eastwood" userId="54248b0d-59b7-45ae-b772-dfa2fa517ad4" providerId="ADAL" clId="{DCC88EB1-BD0D-4600-8445-F0F297D73D2D}" dt="2026-03-08T21:02:42.671" v="24" actId="478"/>
          <ac:picMkLst>
            <pc:docMk/>
            <pc:sldMk cId="1469153905" sldId="2142532554"/>
            <ac:picMk id="1034" creationId="{A9AA8BBF-20C6-30B8-BA23-AD84EFA6CA72}"/>
          </ac:picMkLst>
        </pc:picChg>
        <pc:picChg chg="add del mod">
          <ac:chgData name="Kathy Eastwood" userId="54248b0d-59b7-45ae-b772-dfa2fa517ad4" providerId="ADAL" clId="{DCC88EB1-BD0D-4600-8445-F0F297D73D2D}" dt="2026-03-08T21:02:42.671" v="24" actId="478"/>
          <ac:picMkLst>
            <pc:docMk/>
            <pc:sldMk cId="1469153905" sldId="2142532554"/>
            <ac:picMk id="1035" creationId="{656D6B0F-A35F-F7E6-C686-6EF9DFD980DA}"/>
          </ac:picMkLst>
        </pc:picChg>
        <pc:picChg chg="add del mod">
          <ac:chgData name="Kathy Eastwood" userId="54248b0d-59b7-45ae-b772-dfa2fa517ad4" providerId="ADAL" clId="{DCC88EB1-BD0D-4600-8445-F0F297D73D2D}" dt="2026-03-08T21:02:42.671" v="24" actId="478"/>
          <ac:picMkLst>
            <pc:docMk/>
            <pc:sldMk cId="1469153905" sldId="2142532554"/>
            <ac:picMk id="1036" creationId="{71BD82B0-DCBC-A6FC-B8BB-0F20FC6A27AF}"/>
          </ac:picMkLst>
        </pc:picChg>
        <pc:picChg chg="add del mod">
          <ac:chgData name="Kathy Eastwood" userId="54248b0d-59b7-45ae-b772-dfa2fa517ad4" providerId="ADAL" clId="{DCC88EB1-BD0D-4600-8445-F0F297D73D2D}" dt="2026-03-08T21:02:42.671" v="24" actId="478"/>
          <ac:picMkLst>
            <pc:docMk/>
            <pc:sldMk cId="1469153905" sldId="2142532554"/>
            <ac:picMk id="1037" creationId="{3AA9AD17-080D-F585-BF26-83F39E1ACD60}"/>
          </ac:picMkLst>
        </pc:picChg>
        <pc:picChg chg="add del mod">
          <ac:chgData name="Kathy Eastwood" userId="54248b0d-59b7-45ae-b772-dfa2fa517ad4" providerId="ADAL" clId="{DCC88EB1-BD0D-4600-8445-F0F297D73D2D}" dt="2026-03-08T21:02:42.671" v="24" actId="478"/>
          <ac:picMkLst>
            <pc:docMk/>
            <pc:sldMk cId="1469153905" sldId="2142532554"/>
            <ac:picMk id="1038" creationId="{60883F51-2437-2D40-7733-9131E44FEFED}"/>
          </ac:picMkLst>
        </pc:picChg>
        <pc:picChg chg="add del mod">
          <ac:chgData name="Kathy Eastwood" userId="54248b0d-59b7-45ae-b772-dfa2fa517ad4" providerId="ADAL" clId="{DCC88EB1-BD0D-4600-8445-F0F297D73D2D}" dt="2026-03-08T21:15:55.331" v="235" actId="478"/>
          <ac:picMkLst>
            <pc:docMk/>
            <pc:sldMk cId="1469153905" sldId="2142532554"/>
            <ac:picMk id="1039" creationId="{82E0DE71-8F1D-4473-C555-48F5FE256217}"/>
          </ac:picMkLst>
        </pc:picChg>
      </pc:sldChg>
      <pc:sldChg chg="addSp delSp modSp add mod">
        <pc:chgData name="Kathy Eastwood" userId="54248b0d-59b7-45ae-b772-dfa2fa517ad4" providerId="ADAL" clId="{DCC88EB1-BD0D-4600-8445-F0F297D73D2D}" dt="2026-03-08T21:53:22.281" v="1850" actId="20577"/>
        <pc:sldMkLst>
          <pc:docMk/>
          <pc:sldMk cId="2347442593" sldId="2142532555"/>
        </pc:sldMkLst>
        <pc:spChg chg="mod">
          <ac:chgData name="Kathy Eastwood" userId="54248b0d-59b7-45ae-b772-dfa2fa517ad4" providerId="ADAL" clId="{DCC88EB1-BD0D-4600-8445-F0F297D73D2D}" dt="2026-03-08T21:45:04.137" v="1609" actId="242"/>
          <ac:spMkLst>
            <pc:docMk/>
            <pc:sldMk cId="2347442593" sldId="2142532555"/>
            <ac:spMk id="6" creationId="{1EC0D3A3-3A45-543A-E0B0-7E7D357331D8}"/>
          </ac:spMkLst>
        </pc:spChg>
        <pc:spChg chg="mod">
          <ac:chgData name="Kathy Eastwood" userId="54248b0d-59b7-45ae-b772-dfa2fa517ad4" providerId="ADAL" clId="{DCC88EB1-BD0D-4600-8445-F0F297D73D2D}" dt="2026-03-08T21:45:25.913" v="1613" actId="1076"/>
          <ac:spMkLst>
            <pc:docMk/>
            <pc:sldMk cId="2347442593" sldId="2142532555"/>
            <ac:spMk id="22" creationId="{B10B7055-582B-2BF6-9ED7-69DAA4531853}"/>
          </ac:spMkLst>
        </pc:spChg>
        <pc:spChg chg="mod">
          <ac:chgData name="Kathy Eastwood" userId="54248b0d-59b7-45ae-b772-dfa2fa517ad4" providerId="ADAL" clId="{DCC88EB1-BD0D-4600-8445-F0F297D73D2D}" dt="2026-03-08T21:45:33.764" v="1615" actId="1076"/>
          <ac:spMkLst>
            <pc:docMk/>
            <pc:sldMk cId="2347442593" sldId="2142532555"/>
            <ac:spMk id="26" creationId="{62E134F0-9B65-F1E7-BA57-2241E5FAC1CC}"/>
          </ac:spMkLst>
        </pc:spChg>
        <pc:spChg chg="mod">
          <ac:chgData name="Kathy Eastwood" userId="54248b0d-59b7-45ae-b772-dfa2fa517ad4" providerId="ADAL" clId="{DCC88EB1-BD0D-4600-8445-F0F297D73D2D}" dt="2026-03-08T21:53:22.281" v="1850" actId="20577"/>
          <ac:spMkLst>
            <pc:docMk/>
            <pc:sldMk cId="2347442593" sldId="2142532555"/>
            <ac:spMk id="63" creationId="{54C125E8-64E3-4335-0BB0-FA43BD84E92D}"/>
          </ac:spMkLst>
        </pc:spChg>
        <pc:graphicFrameChg chg="mod modGraphic">
          <ac:chgData name="Kathy Eastwood" userId="54248b0d-59b7-45ae-b772-dfa2fa517ad4" providerId="ADAL" clId="{DCC88EB1-BD0D-4600-8445-F0F297D73D2D}" dt="2026-03-08T21:51:39.124" v="1843" actId="207"/>
          <ac:graphicFrameMkLst>
            <pc:docMk/>
            <pc:sldMk cId="2347442593" sldId="2142532555"/>
            <ac:graphicFrameMk id="8" creationId="{97AAF1E7-E2E0-C362-9F57-EC2F7C3413D4}"/>
          </ac:graphicFrameMkLst>
        </pc:graphicFrameChg>
        <pc:graphicFrameChg chg="mod modGraphic">
          <ac:chgData name="Kathy Eastwood" userId="54248b0d-59b7-45ae-b772-dfa2fa517ad4" providerId="ADAL" clId="{DCC88EB1-BD0D-4600-8445-F0F297D73D2D}" dt="2026-03-08T21:51:50.616" v="1846" actId="207"/>
          <ac:graphicFrameMkLst>
            <pc:docMk/>
            <pc:sldMk cId="2347442593" sldId="2142532555"/>
            <ac:graphicFrameMk id="19" creationId="{BF4128F1-0ABE-E999-56E4-EC6B92DF0DD2}"/>
          </ac:graphicFrameMkLst>
        </pc:graphicFrameChg>
        <pc:picChg chg="del">
          <ac:chgData name="Kathy Eastwood" userId="54248b0d-59b7-45ae-b772-dfa2fa517ad4" providerId="ADAL" clId="{DCC88EB1-BD0D-4600-8445-F0F297D73D2D}" dt="2026-03-08T21:33:04.070" v="1100" actId="478"/>
          <ac:picMkLst>
            <pc:docMk/>
            <pc:sldMk cId="2347442593" sldId="2142532555"/>
            <ac:picMk id="4" creationId="{B2CD3359-C6F7-A7DE-267F-13B588AD8095}"/>
          </ac:picMkLst>
        </pc:picChg>
        <pc:picChg chg="add mod">
          <ac:chgData name="Kathy Eastwood" userId="54248b0d-59b7-45ae-b772-dfa2fa517ad4" providerId="ADAL" clId="{DCC88EB1-BD0D-4600-8445-F0F297D73D2D}" dt="2026-03-08T21:45:21.931" v="1612" actId="1076"/>
          <ac:picMkLst>
            <pc:docMk/>
            <pc:sldMk cId="2347442593" sldId="2142532555"/>
            <ac:picMk id="5" creationId="{930095DC-B843-71ED-8197-FD69FF029970}"/>
          </ac:picMkLst>
        </pc:picChg>
        <pc:picChg chg="mod">
          <ac:chgData name="Kathy Eastwood" userId="54248b0d-59b7-45ae-b772-dfa2fa517ad4" providerId="ADAL" clId="{DCC88EB1-BD0D-4600-8445-F0F297D73D2D}" dt="2026-03-08T21:39:39.988" v="1494" actId="1076"/>
          <ac:picMkLst>
            <pc:docMk/>
            <pc:sldMk cId="2347442593" sldId="2142532555"/>
            <ac:picMk id="34" creationId="{F4CA2706-77FF-B1CF-12C8-C509CCDB9079}"/>
          </ac:picMkLst>
        </pc:picChg>
        <pc:picChg chg="del">
          <ac:chgData name="Kathy Eastwood" userId="54248b0d-59b7-45ae-b772-dfa2fa517ad4" providerId="ADAL" clId="{DCC88EB1-BD0D-4600-8445-F0F297D73D2D}" dt="2026-03-08T21:33:04.907" v="1101" actId="478"/>
          <ac:picMkLst>
            <pc:docMk/>
            <pc:sldMk cId="2347442593" sldId="2142532555"/>
            <ac:picMk id="37" creationId="{DBB20F1F-811A-CD45-A270-BBE5AA40288B}"/>
          </ac:picMkLst>
        </pc:picChg>
        <pc:picChg chg="del">
          <ac:chgData name="Kathy Eastwood" userId="54248b0d-59b7-45ae-b772-dfa2fa517ad4" providerId="ADAL" clId="{DCC88EB1-BD0D-4600-8445-F0F297D73D2D}" dt="2026-03-08T21:33:08.277" v="1102" actId="478"/>
          <ac:picMkLst>
            <pc:docMk/>
            <pc:sldMk cId="2347442593" sldId="2142532555"/>
            <ac:picMk id="42" creationId="{734100AE-2EC4-5F9E-31C9-8EDE83448872}"/>
          </ac:picMkLst>
        </pc:picChg>
        <pc:picChg chg="mod">
          <ac:chgData name="Kathy Eastwood" userId="54248b0d-59b7-45ae-b772-dfa2fa517ad4" providerId="ADAL" clId="{DCC88EB1-BD0D-4600-8445-F0F297D73D2D}" dt="2026-03-08T21:45:28.128" v="1614" actId="1076"/>
          <ac:picMkLst>
            <pc:docMk/>
            <pc:sldMk cId="2347442593" sldId="2142532555"/>
            <ac:picMk id="43" creationId="{B835298F-C844-525E-B77D-3CBA96D4556C}"/>
          </ac:picMkLst>
        </pc:picChg>
        <pc:picChg chg="del">
          <ac:chgData name="Kathy Eastwood" userId="54248b0d-59b7-45ae-b772-dfa2fa517ad4" providerId="ADAL" clId="{DCC88EB1-BD0D-4600-8445-F0F297D73D2D}" dt="2026-03-08T21:21:39.703" v="339" actId="478"/>
          <ac:picMkLst>
            <pc:docMk/>
            <pc:sldMk cId="2347442593" sldId="2142532555"/>
            <ac:picMk id="2050" creationId="{8713483E-80CB-C1C6-8498-40C3C9CE314F}"/>
          </ac:picMkLst>
        </pc:picChg>
        <pc:picChg chg="del">
          <ac:chgData name="Kathy Eastwood" userId="54248b0d-59b7-45ae-b772-dfa2fa517ad4" providerId="ADAL" clId="{DCC88EB1-BD0D-4600-8445-F0F297D73D2D}" dt="2026-03-08T21:21:38.972" v="338" actId="478"/>
          <ac:picMkLst>
            <pc:docMk/>
            <pc:sldMk cId="2347442593" sldId="2142532555"/>
            <ac:picMk id="2051" creationId="{CCB5B83A-AF3E-CEE7-5DFB-4D6CF6CD0296}"/>
          </ac:picMkLst>
        </pc:picChg>
        <pc:picChg chg="del">
          <ac:chgData name="Kathy Eastwood" userId="54248b0d-59b7-45ae-b772-dfa2fa517ad4" providerId="ADAL" clId="{DCC88EB1-BD0D-4600-8445-F0F297D73D2D}" dt="2026-03-08T21:21:38.286" v="337" actId="478"/>
          <ac:picMkLst>
            <pc:docMk/>
            <pc:sldMk cId="2347442593" sldId="2142532555"/>
            <ac:picMk id="2052" creationId="{281D3DDA-1D43-2D3E-09C2-B61C6D490AB6}"/>
          </ac:picMkLst>
        </pc:picChg>
        <pc:picChg chg="del">
          <ac:chgData name="Kathy Eastwood" userId="54248b0d-59b7-45ae-b772-dfa2fa517ad4" providerId="ADAL" clId="{DCC88EB1-BD0D-4600-8445-F0F297D73D2D}" dt="2026-03-08T21:21:37.597" v="336" actId="478"/>
          <ac:picMkLst>
            <pc:docMk/>
            <pc:sldMk cId="2347442593" sldId="2142532555"/>
            <ac:picMk id="2053" creationId="{6C92CDDC-FCEA-E4DC-7281-6DCC27D35016}"/>
          </ac:picMkLst>
        </pc:picChg>
        <pc:picChg chg="del">
          <ac:chgData name="Kathy Eastwood" userId="54248b0d-59b7-45ae-b772-dfa2fa517ad4" providerId="ADAL" clId="{DCC88EB1-BD0D-4600-8445-F0F297D73D2D}" dt="2026-03-08T21:21:36.896" v="335" actId="478"/>
          <ac:picMkLst>
            <pc:docMk/>
            <pc:sldMk cId="2347442593" sldId="2142532555"/>
            <ac:picMk id="2054" creationId="{EEA3DB72-F5DE-B4DE-CFC2-52F55D8468BC}"/>
          </ac:picMkLst>
        </pc:picChg>
        <pc:picChg chg="del">
          <ac:chgData name="Kathy Eastwood" userId="54248b0d-59b7-45ae-b772-dfa2fa517ad4" providerId="ADAL" clId="{DCC88EB1-BD0D-4600-8445-F0F297D73D2D}" dt="2026-03-08T21:21:35.758" v="334" actId="478"/>
          <ac:picMkLst>
            <pc:docMk/>
            <pc:sldMk cId="2347442593" sldId="2142532555"/>
            <ac:picMk id="2055" creationId="{5DC30B6B-E08C-1D97-6E64-553DCD66AD65}"/>
          </ac:picMkLst>
        </pc:picChg>
        <pc:picChg chg="del mod">
          <ac:chgData name="Kathy Eastwood" userId="54248b0d-59b7-45ae-b772-dfa2fa517ad4" providerId="ADAL" clId="{DCC88EB1-BD0D-4600-8445-F0F297D73D2D}" dt="2026-03-08T21:21:34.894" v="333" actId="478"/>
          <ac:picMkLst>
            <pc:docMk/>
            <pc:sldMk cId="2347442593" sldId="2142532555"/>
            <ac:picMk id="2056" creationId="{EF68901F-7CF3-065E-342A-B628E2834572}"/>
          </ac:picMkLst>
        </pc:picChg>
      </pc:sldChg>
      <pc:sldChg chg="addSp delSp modSp new mod ord setBg">
        <pc:chgData name="Kathy Eastwood" userId="54248b0d-59b7-45ae-b772-dfa2fa517ad4" providerId="ADAL" clId="{DCC88EB1-BD0D-4600-8445-F0F297D73D2D}" dt="2026-03-08T21:46:58.550" v="1624"/>
        <pc:sldMkLst>
          <pc:docMk/>
          <pc:sldMk cId="3308362075" sldId="2142532556"/>
        </pc:sldMkLst>
        <pc:spChg chg="del">
          <ac:chgData name="Kathy Eastwood" userId="54248b0d-59b7-45ae-b772-dfa2fa517ad4" providerId="ADAL" clId="{DCC88EB1-BD0D-4600-8445-F0F297D73D2D}" dt="2026-03-08T21:46:56.144" v="1622" actId="26606"/>
          <ac:spMkLst>
            <pc:docMk/>
            <pc:sldMk cId="3308362075" sldId="2142532556"/>
            <ac:spMk id="2" creationId="{EDA92AF8-720B-F298-CE8F-C48DFD49E8DF}"/>
          </ac:spMkLst>
        </pc:spChg>
        <pc:spChg chg="del">
          <ac:chgData name="Kathy Eastwood" userId="54248b0d-59b7-45ae-b772-dfa2fa517ad4" providerId="ADAL" clId="{DCC88EB1-BD0D-4600-8445-F0F297D73D2D}" dt="2026-03-08T21:46:56.144" v="1622" actId="26606"/>
          <ac:spMkLst>
            <pc:docMk/>
            <pc:sldMk cId="3308362075" sldId="2142532556"/>
            <ac:spMk id="3" creationId="{51D911C7-8EB4-CB9C-F9CC-2822A1818C5C}"/>
          </ac:spMkLst>
        </pc:spChg>
        <pc:spChg chg="add">
          <ac:chgData name="Kathy Eastwood" userId="54248b0d-59b7-45ae-b772-dfa2fa517ad4" providerId="ADAL" clId="{DCC88EB1-BD0D-4600-8445-F0F297D73D2D}" dt="2026-03-08T21:46:56.144" v="1622" actId="26606"/>
          <ac:spMkLst>
            <pc:docMk/>
            <pc:sldMk cId="3308362075" sldId="2142532556"/>
            <ac:spMk id="9" creationId="{42A4FC2C-047E-45A5-965D-8E1E3BF09BC6}"/>
          </ac:spMkLst>
        </pc:spChg>
        <pc:picChg chg="add mod">
          <ac:chgData name="Kathy Eastwood" userId="54248b0d-59b7-45ae-b772-dfa2fa517ad4" providerId="ADAL" clId="{DCC88EB1-BD0D-4600-8445-F0F297D73D2D}" dt="2026-03-08T21:46:56.144" v="1622" actId="26606"/>
          <ac:picMkLst>
            <pc:docMk/>
            <pc:sldMk cId="3308362075" sldId="2142532556"/>
            <ac:picMk id="4" creationId="{3BD12E8B-3C0D-A097-D9A9-CB6EACCF4CA8}"/>
          </ac:picMkLst>
        </pc:picChg>
      </pc:sldChg>
      <pc:sldChg chg="addSp delSp modSp new mod setBg">
        <pc:chgData name="Kathy Eastwood" userId="54248b0d-59b7-45ae-b772-dfa2fa517ad4" providerId="ADAL" clId="{DCC88EB1-BD0D-4600-8445-F0F297D73D2D}" dt="2026-03-08T21:49:02.432" v="1726" actId="6549"/>
        <pc:sldMkLst>
          <pc:docMk/>
          <pc:sldMk cId="148371701" sldId="2142532557"/>
        </pc:sldMkLst>
        <pc:spChg chg="mod">
          <ac:chgData name="Kathy Eastwood" userId="54248b0d-59b7-45ae-b772-dfa2fa517ad4" providerId="ADAL" clId="{DCC88EB1-BD0D-4600-8445-F0F297D73D2D}" dt="2026-03-08T21:48:08.317" v="1669" actId="26606"/>
          <ac:spMkLst>
            <pc:docMk/>
            <pc:sldMk cId="148371701" sldId="2142532557"/>
            <ac:spMk id="2" creationId="{4015932A-D821-DB02-7389-C10194B17C20}"/>
          </ac:spMkLst>
        </pc:spChg>
        <pc:spChg chg="del">
          <ac:chgData name="Kathy Eastwood" userId="54248b0d-59b7-45ae-b772-dfa2fa517ad4" providerId="ADAL" clId="{DCC88EB1-BD0D-4600-8445-F0F297D73D2D}" dt="2026-03-08T21:47:17.598" v="1626"/>
          <ac:spMkLst>
            <pc:docMk/>
            <pc:sldMk cId="148371701" sldId="2142532557"/>
            <ac:spMk id="3" creationId="{C730F8E2-E05D-73EA-1149-0CAE3C75EF50}"/>
          </ac:spMkLst>
        </pc:spChg>
        <pc:spChg chg="add mod">
          <ac:chgData name="Kathy Eastwood" userId="54248b0d-59b7-45ae-b772-dfa2fa517ad4" providerId="ADAL" clId="{DCC88EB1-BD0D-4600-8445-F0F297D73D2D}" dt="2026-03-08T21:49:02.432" v="1726" actId="6549"/>
          <ac:spMkLst>
            <pc:docMk/>
            <pc:sldMk cId="148371701" sldId="2142532557"/>
            <ac:spMk id="6" creationId="{360187EE-9D48-547F-AB1D-B213AC2012C5}"/>
          </ac:spMkLst>
        </pc:spChg>
        <pc:spChg chg="add del">
          <ac:chgData name="Kathy Eastwood" userId="54248b0d-59b7-45ae-b772-dfa2fa517ad4" providerId="ADAL" clId="{DCC88EB1-BD0D-4600-8445-F0F297D73D2D}" dt="2026-03-08T21:48:08.317" v="1669" actId="26606"/>
          <ac:spMkLst>
            <pc:docMk/>
            <pc:sldMk cId="148371701" sldId="2142532557"/>
            <ac:spMk id="9" creationId="{955A2079-FA98-4876-80F0-72364A7D2EA4}"/>
          </ac:spMkLst>
        </pc:spChg>
        <pc:spChg chg="add">
          <ac:chgData name="Kathy Eastwood" userId="54248b0d-59b7-45ae-b772-dfa2fa517ad4" providerId="ADAL" clId="{DCC88EB1-BD0D-4600-8445-F0F297D73D2D}" dt="2026-03-08T21:48:08.317" v="1669" actId="26606"/>
          <ac:spMkLst>
            <pc:docMk/>
            <pc:sldMk cId="148371701" sldId="2142532557"/>
            <ac:spMk id="14" creationId="{907EF6B7-1338-4443-8C46-6A318D952DFD}"/>
          </ac:spMkLst>
        </pc:spChg>
        <pc:spChg chg="add">
          <ac:chgData name="Kathy Eastwood" userId="54248b0d-59b7-45ae-b772-dfa2fa517ad4" providerId="ADAL" clId="{DCC88EB1-BD0D-4600-8445-F0F297D73D2D}" dt="2026-03-08T21:48:08.317" v="1669" actId="26606"/>
          <ac:spMkLst>
            <pc:docMk/>
            <pc:sldMk cId="148371701" sldId="2142532557"/>
            <ac:spMk id="16" creationId="{DAAE4CDD-124C-4DCF-9584-B6033B545DD5}"/>
          </ac:spMkLst>
        </pc:spChg>
        <pc:spChg chg="add">
          <ac:chgData name="Kathy Eastwood" userId="54248b0d-59b7-45ae-b772-dfa2fa517ad4" providerId="ADAL" clId="{DCC88EB1-BD0D-4600-8445-F0F297D73D2D}" dt="2026-03-08T21:48:08.317" v="1669" actId="26606"/>
          <ac:spMkLst>
            <pc:docMk/>
            <pc:sldMk cId="148371701" sldId="2142532557"/>
            <ac:spMk id="18" creationId="{081E4A58-353D-44AE-B2FC-2A74E2E400F7}"/>
          </ac:spMkLst>
        </pc:spChg>
        <pc:graphicFrameChg chg="add del mod modGraphic">
          <ac:chgData name="Kathy Eastwood" userId="54248b0d-59b7-45ae-b772-dfa2fa517ad4" providerId="ADAL" clId="{DCC88EB1-BD0D-4600-8445-F0F297D73D2D}" dt="2026-03-08T21:47:48.594" v="1664" actId="478"/>
          <ac:graphicFrameMkLst>
            <pc:docMk/>
            <pc:sldMk cId="148371701" sldId="2142532557"/>
            <ac:graphicFrameMk id="4" creationId="{7301DDA6-8F68-809A-020C-BCF808C95B0B}"/>
          </ac:graphicFrameMkLst>
        </pc:graphicFrameChg>
      </pc:sldChg>
      <pc:sldChg chg="addSp delSp modSp add mod ord">
        <pc:chgData name="Kathy Eastwood" userId="54248b0d-59b7-45ae-b772-dfa2fa517ad4" providerId="ADAL" clId="{DCC88EB1-BD0D-4600-8445-F0F297D73D2D}" dt="2026-03-08T22:01:51.727" v="2028" actId="6549"/>
        <pc:sldMkLst>
          <pc:docMk/>
          <pc:sldMk cId="3114087421" sldId="2142532558"/>
        </pc:sldMkLst>
        <pc:spChg chg="mod">
          <ac:chgData name="Kathy Eastwood" userId="54248b0d-59b7-45ae-b772-dfa2fa517ad4" providerId="ADAL" clId="{DCC88EB1-BD0D-4600-8445-F0F297D73D2D}" dt="2026-03-08T21:59:57.845" v="1888" actId="26606"/>
          <ac:spMkLst>
            <pc:docMk/>
            <pc:sldMk cId="3114087421" sldId="2142532558"/>
            <ac:spMk id="2" creationId="{EF161871-9196-31A5-3C48-1F43526E9E19}"/>
          </ac:spMkLst>
        </pc:spChg>
        <pc:spChg chg="mod">
          <ac:chgData name="Kathy Eastwood" userId="54248b0d-59b7-45ae-b772-dfa2fa517ad4" providerId="ADAL" clId="{DCC88EB1-BD0D-4600-8445-F0F297D73D2D}" dt="2026-03-08T22:01:51.727" v="2028" actId="6549"/>
          <ac:spMkLst>
            <pc:docMk/>
            <pc:sldMk cId="3114087421" sldId="2142532558"/>
            <ac:spMk id="6" creationId="{AC30867C-05C6-B0A0-3DA5-4B2A2CB06B82}"/>
          </ac:spMkLst>
        </pc:spChg>
        <pc:spChg chg="add del">
          <ac:chgData name="Kathy Eastwood" userId="54248b0d-59b7-45ae-b772-dfa2fa517ad4" providerId="ADAL" clId="{DCC88EB1-BD0D-4600-8445-F0F297D73D2D}" dt="2026-03-08T21:59:57.845" v="1888" actId="26606"/>
          <ac:spMkLst>
            <pc:docMk/>
            <pc:sldMk cId="3114087421" sldId="2142532558"/>
            <ac:spMk id="14" creationId="{A5CC566E-FABF-A251-6523-D97C23990D42}"/>
          </ac:spMkLst>
        </pc:spChg>
        <pc:spChg chg="add del">
          <ac:chgData name="Kathy Eastwood" userId="54248b0d-59b7-45ae-b772-dfa2fa517ad4" providerId="ADAL" clId="{DCC88EB1-BD0D-4600-8445-F0F297D73D2D}" dt="2026-03-08T21:59:57.845" v="1888" actId="26606"/>
          <ac:spMkLst>
            <pc:docMk/>
            <pc:sldMk cId="3114087421" sldId="2142532558"/>
            <ac:spMk id="16" creationId="{0960FC7E-4EB2-69B8-21D8-D5886319FA2F}"/>
          </ac:spMkLst>
        </pc:spChg>
        <pc:spChg chg="add del">
          <ac:chgData name="Kathy Eastwood" userId="54248b0d-59b7-45ae-b772-dfa2fa517ad4" providerId="ADAL" clId="{DCC88EB1-BD0D-4600-8445-F0F297D73D2D}" dt="2026-03-08T21:59:57.845" v="1888" actId="26606"/>
          <ac:spMkLst>
            <pc:docMk/>
            <pc:sldMk cId="3114087421" sldId="2142532558"/>
            <ac:spMk id="18" creationId="{0257D8F5-3710-ADBF-C25F-15CDC22D2B26}"/>
          </ac:spMkLst>
        </pc:spChg>
        <pc:spChg chg="add del">
          <ac:chgData name="Kathy Eastwood" userId="54248b0d-59b7-45ae-b772-dfa2fa517ad4" providerId="ADAL" clId="{DCC88EB1-BD0D-4600-8445-F0F297D73D2D}" dt="2026-03-08T21:59:51.191" v="1882" actId="26606"/>
          <ac:spMkLst>
            <pc:docMk/>
            <pc:sldMk cId="3114087421" sldId="2142532558"/>
            <ac:spMk id="23" creationId="{907EF6B7-1338-4443-8C46-6A318D952DFD}"/>
          </ac:spMkLst>
        </pc:spChg>
        <pc:spChg chg="add del">
          <ac:chgData name="Kathy Eastwood" userId="54248b0d-59b7-45ae-b772-dfa2fa517ad4" providerId="ADAL" clId="{DCC88EB1-BD0D-4600-8445-F0F297D73D2D}" dt="2026-03-08T21:59:51.191" v="1882" actId="26606"/>
          <ac:spMkLst>
            <pc:docMk/>
            <pc:sldMk cId="3114087421" sldId="2142532558"/>
            <ac:spMk id="25" creationId="{DAAE4CDD-124C-4DCF-9584-B6033B545DD5}"/>
          </ac:spMkLst>
        </pc:spChg>
        <pc:spChg chg="add del">
          <ac:chgData name="Kathy Eastwood" userId="54248b0d-59b7-45ae-b772-dfa2fa517ad4" providerId="ADAL" clId="{DCC88EB1-BD0D-4600-8445-F0F297D73D2D}" dt="2026-03-08T21:59:51.191" v="1882" actId="26606"/>
          <ac:spMkLst>
            <pc:docMk/>
            <pc:sldMk cId="3114087421" sldId="2142532558"/>
            <ac:spMk id="27" creationId="{081E4A58-353D-44AE-B2FC-2A74E2E400F7}"/>
          </ac:spMkLst>
        </pc:spChg>
        <pc:spChg chg="add del">
          <ac:chgData name="Kathy Eastwood" userId="54248b0d-59b7-45ae-b772-dfa2fa517ad4" providerId="ADAL" clId="{DCC88EB1-BD0D-4600-8445-F0F297D73D2D}" dt="2026-03-08T21:59:53" v="1885" actId="26606"/>
          <ac:spMkLst>
            <pc:docMk/>
            <pc:sldMk cId="3114087421" sldId="2142532558"/>
            <ac:spMk id="29" creationId="{FA23A907-97FB-4A8F-880A-DD77401C4296}"/>
          </ac:spMkLst>
        </pc:spChg>
        <pc:spChg chg="add del">
          <ac:chgData name="Kathy Eastwood" userId="54248b0d-59b7-45ae-b772-dfa2fa517ad4" providerId="ADAL" clId="{DCC88EB1-BD0D-4600-8445-F0F297D73D2D}" dt="2026-03-08T21:59:53" v="1885" actId="26606"/>
          <ac:spMkLst>
            <pc:docMk/>
            <pc:sldMk cId="3114087421" sldId="2142532558"/>
            <ac:spMk id="30" creationId="{C2554CA6-288E-4202-BC52-2E5A8F0C0AED}"/>
          </ac:spMkLst>
        </pc:spChg>
        <pc:spChg chg="add del">
          <ac:chgData name="Kathy Eastwood" userId="54248b0d-59b7-45ae-b772-dfa2fa517ad4" providerId="ADAL" clId="{DCC88EB1-BD0D-4600-8445-F0F297D73D2D}" dt="2026-03-08T21:59:53" v="1885" actId="26606"/>
          <ac:spMkLst>
            <pc:docMk/>
            <pc:sldMk cId="3114087421" sldId="2142532558"/>
            <ac:spMk id="31" creationId="{B10BB131-AC8E-4A8E-A5D1-36260F720C3B}"/>
          </ac:spMkLst>
        </pc:spChg>
        <pc:spChg chg="add del">
          <ac:chgData name="Kathy Eastwood" userId="54248b0d-59b7-45ae-b772-dfa2fa517ad4" providerId="ADAL" clId="{DCC88EB1-BD0D-4600-8445-F0F297D73D2D}" dt="2026-03-08T21:59:53" v="1885" actId="26606"/>
          <ac:spMkLst>
            <pc:docMk/>
            <pc:sldMk cId="3114087421" sldId="2142532558"/>
            <ac:spMk id="32" creationId="{5B7778FC-632E-4DCA-A7CB-0D7731CCF970}"/>
          </ac:spMkLst>
        </pc:spChg>
        <pc:spChg chg="add">
          <ac:chgData name="Kathy Eastwood" userId="54248b0d-59b7-45ae-b772-dfa2fa517ad4" providerId="ADAL" clId="{DCC88EB1-BD0D-4600-8445-F0F297D73D2D}" dt="2026-03-08T21:59:57.845" v="1888" actId="26606"/>
          <ac:spMkLst>
            <pc:docMk/>
            <pc:sldMk cId="3114087421" sldId="2142532558"/>
            <ac:spMk id="33" creationId="{38FAA1A1-D861-433F-88FA-1E9D6FD31D11}"/>
          </ac:spMkLst>
        </pc:spChg>
        <pc:spChg chg="add del">
          <ac:chgData name="Kathy Eastwood" userId="54248b0d-59b7-45ae-b772-dfa2fa517ad4" providerId="ADAL" clId="{DCC88EB1-BD0D-4600-8445-F0F297D73D2D}" dt="2026-03-08T21:59:57.837" v="1887" actId="26606"/>
          <ac:spMkLst>
            <pc:docMk/>
            <pc:sldMk cId="3114087421" sldId="2142532558"/>
            <ac:spMk id="34" creationId="{907EF6B7-1338-4443-8C46-6A318D952DFD}"/>
          </ac:spMkLst>
        </pc:spChg>
        <pc:spChg chg="add del">
          <ac:chgData name="Kathy Eastwood" userId="54248b0d-59b7-45ae-b772-dfa2fa517ad4" providerId="ADAL" clId="{DCC88EB1-BD0D-4600-8445-F0F297D73D2D}" dt="2026-03-08T21:59:57.837" v="1887" actId="26606"/>
          <ac:spMkLst>
            <pc:docMk/>
            <pc:sldMk cId="3114087421" sldId="2142532558"/>
            <ac:spMk id="35" creationId="{DAAE4CDD-124C-4DCF-9584-B6033B545DD5}"/>
          </ac:spMkLst>
        </pc:spChg>
        <pc:spChg chg="add del">
          <ac:chgData name="Kathy Eastwood" userId="54248b0d-59b7-45ae-b772-dfa2fa517ad4" providerId="ADAL" clId="{DCC88EB1-BD0D-4600-8445-F0F297D73D2D}" dt="2026-03-08T21:59:57.837" v="1887" actId="26606"/>
          <ac:spMkLst>
            <pc:docMk/>
            <pc:sldMk cId="3114087421" sldId="2142532558"/>
            <ac:spMk id="36" creationId="{081E4A58-353D-44AE-B2FC-2A74E2E400F7}"/>
          </ac:spMkLst>
        </pc:spChg>
        <pc:spChg chg="add">
          <ac:chgData name="Kathy Eastwood" userId="54248b0d-59b7-45ae-b772-dfa2fa517ad4" providerId="ADAL" clId="{DCC88EB1-BD0D-4600-8445-F0F297D73D2D}" dt="2026-03-08T21:59:57.845" v="1888" actId="26606"/>
          <ac:spMkLst>
            <pc:docMk/>
            <pc:sldMk cId="3114087421" sldId="2142532558"/>
            <ac:spMk id="38" creationId="{09588DA8-065E-4F6F-8EFD-43104AB2E0CF}"/>
          </ac:spMkLst>
        </pc:spChg>
        <pc:spChg chg="add">
          <ac:chgData name="Kathy Eastwood" userId="54248b0d-59b7-45ae-b772-dfa2fa517ad4" providerId="ADAL" clId="{DCC88EB1-BD0D-4600-8445-F0F297D73D2D}" dt="2026-03-08T21:59:57.845" v="1888" actId="26606"/>
          <ac:spMkLst>
            <pc:docMk/>
            <pc:sldMk cId="3114087421" sldId="2142532558"/>
            <ac:spMk id="41" creationId="{4300840D-0A0B-4512-BACA-B439D5B9C57C}"/>
          </ac:spMkLst>
        </pc:spChg>
        <pc:spChg chg="add">
          <ac:chgData name="Kathy Eastwood" userId="54248b0d-59b7-45ae-b772-dfa2fa517ad4" providerId="ADAL" clId="{DCC88EB1-BD0D-4600-8445-F0F297D73D2D}" dt="2026-03-08T21:59:57.845" v="1888" actId="26606"/>
          <ac:spMkLst>
            <pc:docMk/>
            <pc:sldMk cId="3114087421" sldId="2142532558"/>
            <ac:spMk id="42" creationId="{D2B78728-A580-49A7-84F9-6EF6F583ADE0}"/>
          </ac:spMkLst>
        </pc:spChg>
        <pc:spChg chg="add">
          <ac:chgData name="Kathy Eastwood" userId="54248b0d-59b7-45ae-b772-dfa2fa517ad4" providerId="ADAL" clId="{DCC88EB1-BD0D-4600-8445-F0F297D73D2D}" dt="2026-03-08T21:59:57.845" v="1888" actId="26606"/>
          <ac:spMkLst>
            <pc:docMk/>
            <pc:sldMk cId="3114087421" sldId="2142532558"/>
            <ac:spMk id="43" creationId="{8D71EDA1-87BF-4D5D-AB79-F346FD19278A}"/>
          </ac:spMkLst>
        </pc:spChg>
      </pc:sldChg>
    </pc:docChg>
  </pc:docChgLst>
  <pc:docChgLst>
    <pc:chgData name="Imelda Serrano" userId="4d6d2472-f178-4cfd-9a27-80b96c5da60e" providerId="ADAL" clId="{9217AAE3-60C0-5E91-8235-F0F9C6FDA9F9}"/>
    <pc:docChg chg="modSld">
      <pc:chgData name="Imelda Serrano" userId="4d6d2472-f178-4cfd-9a27-80b96c5da60e" providerId="ADAL" clId="{9217AAE3-60C0-5E91-8235-F0F9C6FDA9F9}" dt="2026-03-09T17:18:36.893" v="5" actId="20577"/>
      <pc:docMkLst>
        <pc:docMk/>
      </pc:docMkLst>
      <pc:sldChg chg="modSp mod">
        <pc:chgData name="Imelda Serrano" userId="4d6d2472-f178-4cfd-9a27-80b96c5da60e" providerId="ADAL" clId="{9217AAE3-60C0-5E91-8235-F0F9C6FDA9F9}" dt="2026-03-09T17:18:36.893" v="5" actId="20577"/>
        <pc:sldMkLst>
          <pc:docMk/>
          <pc:sldMk cId="148371701" sldId="2142532557"/>
        </pc:sldMkLst>
        <pc:spChg chg="mod">
          <ac:chgData name="Imelda Serrano" userId="4d6d2472-f178-4cfd-9a27-80b96c5da60e" providerId="ADAL" clId="{9217AAE3-60C0-5E91-8235-F0F9C6FDA9F9}" dt="2026-03-09T17:18:36.893" v="5" actId="20577"/>
          <ac:spMkLst>
            <pc:docMk/>
            <pc:sldMk cId="148371701" sldId="2142532557"/>
            <ac:spMk id="6" creationId="{360187EE-9D48-547F-AB1D-B213AC2012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8E0F2-C49E-4204-B0D7-949523B967DE}" type="datetimeFigureOut">
              <a:rPr lang="en-US" smtClean="0"/>
              <a:t>3/9/26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72E51-BD59-403B-A908-45A18E5DFE76}" type="slidenum">
              <a:rPr lang="en-US" smtClean="0"/>
              <a:t>‹#›</a:t>
            </a:fld>
            <a:endParaRPr lang="en-US"/>
          </a:p>
        </p:txBody>
      </p:sp>
    </p:spTree>
    <p:extLst>
      <p:ext uri="{BB962C8B-B14F-4D97-AF65-F5344CB8AC3E}">
        <p14:creationId xmlns:p14="http://schemas.microsoft.com/office/powerpoint/2010/main" val="76947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53B1-B2FC-97F1-7E74-F35C0A0AE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C1080-F97F-11F4-B489-66F66D834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FD122-FE30-CE9F-0F69-A660C902E128}"/>
              </a:ext>
            </a:extLst>
          </p:cNvPr>
          <p:cNvSpPr>
            <a:spLocks noGrp="1"/>
          </p:cNvSpPr>
          <p:nvPr>
            <p:ph type="body" idx="1"/>
          </p:nvPr>
        </p:nvSpPr>
        <p:spPr/>
        <p:txBody>
          <a:bodyPr/>
          <a:lstStyle/>
          <a:p>
            <a:r>
              <a:rPr lang="en-US" dirty="0"/>
              <a:t>Can easily copy and paste from the Workbook as well.</a:t>
            </a:r>
          </a:p>
        </p:txBody>
      </p:sp>
      <p:sp>
        <p:nvSpPr>
          <p:cNvPr id="4" name="Slide Number Placeholder 3">
            <a:extLst>
              <a:ext uri="{FF2B5EF4-FFF2-40B4-BE49-F238E27FC236}">
                <a16:creationId xmlns:a16="http://schemas.microsoft.com/office/drawing/2014/main" id="{6A2CE346-0719-FD21-AF76-47B29F30B2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84E7D-D64E-41A0-BFEB-B20368C45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18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0C1D-705E-A017-278B-6452EDF0F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2F32B6-D0B7-8084-7AB5-423E35EC8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39217-6A63-5892-09CA-53FBB3EBAAA9}"/>
              </a:ext>
            </a:extLst>
          </p:cNvPr>
          <p:cNvSpPr>
            <a:spLocks noGrp="1"/>
          </p:cNvSpPr>
          <p:nvPr>
            <p:ph type="body" idx="1"/>
          </p:nvPr>
        </p:nvSpPr>
        <p:spPr/>
        <p:txBody>
          <a:bodyPr/>
          <a:lstStyle/>
          <a:p>
            <a:r>
              <a:rPr lang="en-US" dirty="0"/>
              <a:t>Can easily copy and paste from the Workbook as well.</a:t>
            </a:r>
          </a:p>
        </p:txBody>
      </p:sp>
      <p:sp>
        <p:nvSpPr>
          <p:cNvPr id="4" name="Slide Number Placeholder 3">
            <a:extLst>
              <a:ext uri="{FF2B5EF4-FFF2-40B4-BE49-F238E27FC236}">
                <a16:creationId xmlns:a16="http://schemas.microsoft.com/office/drawing/2014/main" id="{8B3E8FFD-D6A8-D4A6-600D-57BB0ED740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84E7D-D64E-41A0-BFEB-B20368C45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04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057E-EB72-41B5-9EE7-D3CE62BEF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96EE9A-0D2F-4495-8D74-9C9F424AC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5C00BC-01B3-48C5-8397-D46E31602241}"/>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5" name="Footer Placeholder 4">
            <a:extLst>
              <a:ext uri="{FF2B5EF4-FFF2-40B4-BE49-F238E27FC236}">
                <a16:creationId xmlns:a16="http://schemas.microsoft.com/office/drawing/2014/main" id="{6AEDBA50-0C7F-40BA-B999-F74037D25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E7F52-0B31-41BB-B3D6-6F5A48898AA3}"/>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320875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5712-6DF4-4752-8A6B-F3DFCB53EF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527B9-C5DA-4F38-9F16-64D92443AB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1CDE3-3210-4E9E-9392-BF611FDA55E4}"/>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5" name="Footer Placeholder 4">
            <a:extLst>
              <a:ext uri="{FF2B5EF4-FFF2-40B4-BE49-F238E27FC236}">
                <a16:creationId xmlns:a16="http://schemas.microsoft.com/office/drawing/2014/main" id="{273F3533-FCAE-448A-8674-4E183EEB0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5C61C-4215-41C0-892F-2D81ECD79EE3}"/>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399314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BDEB2-7D53-45C9-8E46-90A268E29C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454D07-3D66-45A5-9689-A8E9DCF78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A3E66-99A2-45A4-8F56-3B0A84401C76}"/>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5" name="Footer Placeholder 4">
            <a:extLst>
              <a:ext uri="{FF2B5EF4-FFF2-40B4-BE49-F238E27FC236}">
                <a16:creationId xmlns:a16="http://schemas.microsoft.com/office/drawing/2014/main" id="{5169747D-2D33-4BF5-B140-5FB04FEB1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4693B-4091-4F12-B687-131AD07A0061}"/>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349369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652B-2561-43E6-AC0D-3D058F4E1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A6166-6F5B-49E2-B452-D632EFB2F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DA077-4D7F-4933-918B-BFD709344D10}"/>
              </a:ext>
            </a:extLst>
          </p:cNvPr>
          <p:cNvSpPr>
            <a:spLocks noGrp="1"/>
          </p:cNvSpPr>
          <p:nvPr>
            <p:ph type="dt" sz="half" idx="10"/>
          </p:nvPr>
        </p:nvSpPr>
        <p:spPr/>
        <p:txBody>
          <a:bodyPr/>
          <a:lstStyle/>
          <a:p>
            <a:fld id="{3E6E6D72-0297-4D30-8635-68977565674E}" type="datetimeFigureOut">
              <a:rPr lang="en-US" smtClean="0"/>
              <a:t>3/9/26</a:t>
            </a:fld>
            <a:endParaRPr lang="en-US" dirty="0"/>
          </a:p>
        </p:txBody>
      </p:sp>
      <p:sp>
        <p:nvSpPr>
          <p:cNvPr id="5" name="Footer Placeholder 4">
            <a:extLst>
              <a:ext uri="{FF2B5EF4-FFF2-40B4-BE49-F238E27FC236}">
                <a16:creationId xmlns:a16="http://schemas.microsoft.com/office/drawing/2014/main" id="{6AFEB769-D4CD-4E57-A19A-A01A253E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A402B-0996-4570-B9DA-9050CB4A74D6}"/>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185292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7DD5-0813-415B-908A-47DBF9483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7C5CAB-6230-4FBE-8DC9-301D0AF9E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D9ABF-78A6-492F-90D6-6E02C9AF786D}"/>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5" name="Footer Placeholder 4">
            <a:extLst>
              <a:ext uri="{FF2B5EF4-FFF2-40B4-BE49-F238E27FC236}">
                <a16:creationId xmlns:a16="http://schemas.microsoft.com/office/drawing/2014/main" id="{C0AD03BF-5F00-4D1D-AAFC-963EF296C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7DF1A-B784-4ACA-8C15-A552EDDE2E51}"/>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203075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16558-18F8-4E13-8B55-B9D8DE2F9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22C20-FBF7-439B-835D-1F03DA498C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2F83F0-22AA-4C2E-85F9-3FAB16F014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D26FF-4520-4B6D-B6C6-5C9707455A10}"/>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6" name="Footer Placeholder 5">
            <a:extLst>
              <a:ext uri="{FF2B5EF4-FFF2-40B4-BE49-F238E27FC236}">
                <a16:creationId xmlns:a16="http://schemas.microsoft.com/office/drawing/2014/main" id="{E6847898-A352-45F5-A8C7-3DB4B15CC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4DA73-0C1A-4F48-B721-59EE41499611}"/>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20053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F213-83DE-4823-9655-9C5A9ECFA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310F7-1DC1-425B-B664-022A863AB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038B8-9EBD-4513-9151-D4342779DB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4605E-4577-4A73-8415-94E42EBC0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1D79F-F5BB-496A-8457-438843DF1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BEF7FB-EB25-4608-81E8-A3F90206E3F7}"/>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8" name="Footer Placeholder 7">
            <a:extLst>
              <a:ext uri="{FF2B5EF4-FFF2-40B4-BE49-F238E27FC236}">
                <a16:creationId xmlns:a16="http://schemas.microsoft.com/office/drawing/2014/main" id="{1A555C33-8852-4408-AD1D-1208DCBBA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0BB6B-D01A-4389-966E-41089FD6BA27}"/>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277049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5AEE1-FD5D-4313-A221-63C7509BA5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8DB26-7899-4D27-AC74-11E54FE4548C}"/>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4" name="Footer Placeholder 3">
            <a:extLst>
              <a:ext uri="{FF2B5EF4-FFF2-40B4-BE49-F238E27FC236}">
                <a16:creationId xmlns:a16="http://schemas.microsoft.com/office/drawing/2014/main" id="{33652C70-FB08-4D98-BC2B-FC41BF6E2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FAC457-4E02-4686-A9EA-72493C046781}"/>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16062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E0BDB-1127-4F35-BC05-DCD08F9CCB29}"/>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3" name="Footer Placeholder 2">
            <a:extLst>
              <a:ext uri="{FF2B5EF4-FFF2-40B4-BE49-F238E27FC236}">
                <a16:creationId xmlns:a16="http://schemas.microsoft.com/office/drawing/2014/main" id="{86F25CBC-501F-4D8D-87F5-681E609F5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C373D-3B6E-4D03-9DEE-CA3D0E090B28}"/>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121172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68A9A-3F61-4060-8DF3-C3E2D2171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79919-9904-47E8-A3DD-BBF9AA0CB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9EC4D8-FD2C-4BD7-84B0-EEC44690D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3D227-AD0D-4A42-8D2F-DCA5D3E2C28C}"/>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6" name="Footer Placeholder 5">
            <a:extLst>
              <a:ext uri="{FF2B5EF4-FFF2-40B4-BE49-F238E27FC236}">
                <a16:creationId xmlns:a16="http://schemas.microsoft.com/office/drawing/2014/main" id="{C3658995-5E17-4BAD-8135-70C2108C8E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4DC64-56CC-4B2C-AF9F-55535C8B528C}"/>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369887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4C58-09E3-4ECD-AE87-934A15EB3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13A0F7-54F4-4765-9ED7-B28B22642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1873F6-D5D6-43DA-94BB-1F6DB259B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148CA-5D3F-4912-8571-C2D18F69360B}"/>
              </a:ext>
            </a:extLst>
          </p:cNvPr>
          <p:cNvSpPr>
            <a:spLocks noGrp="1"/>
          </p:cNvSpPr>
          <p:nvPr>
            <p:ph type="dt" sz="half" idx="10"/>
          </p:nvPr>
        </p:nvSpPr>
        <p:spPr/>
        <p:txBody>
          <a:bodyPr/>
          <a:lstStyle/>
          <a:p>
            <a:fld id="{3E6E6D72-0297-4D30-8635-68977565674E}" type="datetimeFigureOut">
              <a:rPr lang="en-US" smtClean="0"/>
              <a:t>3/9/26</a:t>
            </a:fld>
            <a:endParaRPr lang="en-US"/>
          </a:p>
        </p:txBody>
      </p:sp>
      <p:sp>
        <p:nvSpPr>
          <p:cNvPr id="6" name="Footer Placeholder 5">
            <a:extLst>
              <a:ext uri="{FF2B5EF4-FFF2-40B4-BE49-F238E27FC236}">
                <a16:creationId xmlns:a16="http://schemas.microsoft.com/office/drawing/2014/main" id="{3F99701B-3904-41BC-95CD-DD6DFF2DD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B37B57-F2E2-4B6A-9F9F-89C2594BF70B}"/>
              </a:ext>
            </a:extLst>
          </p:cNvPr>
          <p:cNvSpPr>
            <a:spLocks noGrp="1"/>
          </p:cNvSpPr>
          <p:nvPr>
            <p:ph type="sldNum" sz="quarter" idx="12"/>
          </p:nvPr>
        </p:nvSpPr>
        <p:spPr/>
        <p:txBody>
          <a:bodyPr/>
          <a:lstStyle/>
          <a:p>
            <a:fld id="{929E1098-8ADB-45CF-ABA9-B611BEC0AE25}" type="slidenum">
              <a:rPr lang="en-US" smtClean="0"/>
              <a:t>‹#›</a:t>
            </a:fld>
            <a:endParaRPr lang="en-US"/>
          </a:p>
        </p:txBody>
      </p:sp>
    </p:spTree>
    <p:extLst>
      <p:ext uri="{BB962C8B-B14F-4D97-AF65-F5344CB8AC3E}">
        <p14:creationId xmlns:p14="http://schemas.microsoft.com/office/powerpoint/2010/main" val="192635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CB97C-1462-40E0-83AB-2AC3DB036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33B08-5458-4E31-87D0-5543D21D2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E2DE5-D360-423A-9506-302FAC82B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E6D72-0297-4D30-8635-68977565674E}" type="datetimeFigureOut">
              <a:rPr lang="en-US" smtClean="0"/>
              <a:t>3/9/26</a:t>
            </a:fld>
            <a:endParaRPr lang="en-US"/>
          </a:p>
        </p:txBody>
      </p:sp>
      <p:sp>
        <p:nvSpPr>
          <p:cNvPr id="5" name="Footer Placeholder 4">
            <a:extLst>
              <a:ext uri="{FF2B5EF4-FFF2-40B4-BE49-F238E27FC236}">
                <a16:creationId xmlns:a16="http://schemas.microsoft.com/office/drawing/2014/main" id="{CB31E2DA-7001-43B5-A66E-9378A9CA4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BA2F1C2-0D42-4B11-86FF-1547F3991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E1098-8ADB-45CF-ABA9-B611BEC0AE25}" type="slidenum">
              <a:rPr lang="en-US" smtClean="0"/>
              <a:t>‹#›</a:t>
            </a:fld>
            <a:endParaRPr lang="en-US"/>
          </a:p>
        </p:txBody>
      </p:sp>
      <p:sp>
        <p:nvSpPr>
          <p:cNvPr id="7" name="TextBox 6">
            <a:extLst>
              <a:ext uri="{FF2B5EF4-FFF2-40B4-BE49-F238E27FC236}">
                <a16:creationId xmlns:a16="http://schemas.microsoft.com/office/drawing/2014/main" id="{7D5F71DF-774D-6FB0-4669-B6A1654A3E4B}"/>
              </a:ext>
            </a:extLst>
          </p:cNvPr>
          <p:cNvSpPr txBox="1"/>
          <p:nvPr userDrawn="1"/>
        </p:nvSpPr>
        <p:spPr>
          <a:xfrm>
            <a:off x="176311" y="6611779"/>
            <a:ext cx="3633689"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mn-cs"/>
              </a:rPr>
              <a:t>Copyright</a:t>
            </a:r>
            <a:r>
              <a:rPr kumimoji="0" lang="en-US" sz="1000" b="0" i="0" u="none" strike="noStrike" kern="1200" cap="none" spc="0" normalizeH="0" baseline="0" noProof="0" dirty="0">
                <a:ln>
                  <a:noFill/>
                </a:ln>
                <a:effectLst/>
                <a:uLnTx/>
                <a:uFillTx/>
                <a:latin typeface="Arial" panose="020B0604020202020204" pitchFamily="34" charset="0"/>
                <a:ea typeface="+mn-ea"/>
                <a:cs typeface="+mn-cs"/>
              </a:rPr>
              <a:t> </a:t>
            </a:r>
            <a:r>
              <a:rPr kumimoji="0" lang="en-US" sz="800" b="0" i="0" u="none" strike="noStrike" kern="1200" cap="none" spc="0" normalizeH="0" baseline="0" noProof="0" dirty="0">
                <a:ln>
                  <a:noFill/>
                </a:ln>
                <a:effectLst/>
                <a:uLnTx/>
                <a:uFillTx/>
                <a:latin typeface="Arial" panose="020B0604020202020204" pitchFamily="34" charset="0"/>
                <a:ea typeface="+mn-ea"/>
                <a:cs typeface="+mn-cs"/>
              </a:rPr>
              <a:t>© 2026 E Equals Why LLC. All Rights Reserved.</a:t>
            </a:r>
            <a:r>
              <a:rPr kumimoji="0" lang="en-US" sz="800" b="0" i="0" u="none" strike="noStrike" kern="1200" cap="none" spc="0" normalizeH="0" baseline="0" noProof="0" dirty="0">
                <a:ln>
                  <a:noFill/>
                </a:ln>
                <a:effectLst/>
                <a:uLnTx/>
                <a:uFillTx/>
                <a:latin typeface="Calibri" panose="020F0502020204030204"/>
                <a:ea typeface="+mn-ea"/>
                <a:cs typeface="+mn-cs"/>
              </a:rPr>
              <a:t> </a:t>
            </a:r>
          </a:p>
        </p:txBody>
      </p:sp>
    </p:spTree>
    <p:extLst>
      <p:ext uri="{BB962C8B-B14F-4D97-AF65-F5344CB8AC3E}">
        <p14:creationId xmlns:p14="http://schemas.microsoft.com/office/powerpoint/2010/main" val="57343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3BD12E8B-3C0D-A097-D9A9-CB6EACCF4C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30836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5932A-D821-DB02-7389-C10194B17C2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E3 Leadership Profile Introduction</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360187EE-9D48-547F-AB1D-B213AC2012C5}"/>
              </a:ext>
            </a:extLst>
          </p:cNvPr>
          <p:cNvSpPr>
            <a:spLocks noGrp="1"/>
          </p:cNvSpPr>
          <p:nvPr>
            <p:ph idx="1"/>
          </p:nvPr>
        </p:nvSpPr>
        <p:spPr>
          <a:xfrm>
            <a:off x="4348066" y="211494"/>
            <a:ext cx="7005734" cy="5965469"/>
          </a:xfrm>
        </p:spPr>
        <p:txBody>
          <a:bodyPr anchor="ctr">
            <a:normAutofit/>
          </a:bodyPr>
          <a:lstStyle/>
          <a:p>
            <a:pPr marL="0" indent="0">
              <a:buNone/>
            </a:pPr>
            <a:r>
              <a:rPr lang="en-US" sz="1100" b="1" dirty="0">
                <a:latin typeface="Gotham" panose="02000504050000020004"/>
              </a:rPr>
              <a:t>What is the E3 Leadership Profile?</a:t>
            </a:r>
            <a:br>
              <a:rPr lang="en-US" sz="1100" b="1" dirty="0">
                <a:latin typeface="Gotham" panose="02000504050000020004"/>
              </a:rPr>
            </a:br>
            <a:r>
              <a:rPr lang="en-US" sz="1100" dirty="0">
                <a:latin typeface="Gotham" panose="02000504050000020004"/>
              </a:rPr>
              <a:t>The E3 Leadership Profile is a one-page leadership blueprint that captures who you are as a leader, what you value, how you lead, and the impact you want to have.</a:t>
            </a:r>
            <a:br>
              <a:rPr lang="en-US" sz="1100" dirty="0">
                <a:latin typeface="Gotham" panose="02000504050000020004"/>
              </a:rPr>
            </a:br>
            <a:br>
              <a:rPr lang="en-US" sz="1100" dirty="0">
                <a:latin typeface="Gotham" panose="02000504050000020004"/>
              </a:rPr>
            </a:br>
            <a:r>
              <a:rPr lang="en-US" sz="1100" dirty="0">
                <a:latin typeface="Gotham" panose="02000504050000020004"/>
              </a:rPr>
              <a:t>It brings together the experiences, values, behaviors, and purpose that shape your leadership so you can clearly articulate how you lead and why it matters. Instead of introducing yourself through a title or résumé, the profile allows you to share what drives you, what influences your decisions, and how others can work most effectively with you.</a:t>
            </a:r>
            <a:br>
              <a:rPr lang="en-US" sz="1100" dirty="0">
                <a:latin typeface="Gotham" panose="02000504050000020004"/>
              </a:rPr>
            </a:br>
            <a:br>
              <a:rPr lang="en-US" sz="1100" dirty="0">
                <a:latin typeface="Gotham" panose="02000504050000020004"/>
              </a:rPr>
            </a:br>
            <a:r>
              <a:rPr lang="en-US" sz="1100" dirty="0">
                <a:latin typeface="Gotham" panose="02000504050000020004"/>
              </a:rPr>
              <a:t>When leaders take the time to reflect on these elements, something important happens. They gain clarity about the kind of leader they want to be and the environment they want to create. That clarity builds trust with others, strengthens alignment across teams, and makes leadership more intentional.</a:t>
            </a:r>
            <a:br>
              <a:rPr lang="en-US" sz="1100" dirty="0">
                <a:latin typeface="Gotham" panose="02000504050000020004"/>
              </a:rPr>
            </a:br>
            <a:br>
              <a:rPr lang="en-US" sz="1100" dirty="0">
                <a:latin typeface="Gotham" panose="02000504050000020004"/>
              </a:rPr>
            </a:br>
            <a:r>
              <a:rPr lang="en-US" sz="1100" dirty="0">
                <a:latin typeface="Gotham" panose="02000504050000020004"/>
              </a:rPr>
              <a:t>Your E3 Leadership Profile serves as the foundation for how you express your vision, engage the people around you, and execute to achieve meaningful outcomes. And like leadership itself, the profile is never finished. It is a living document you revisit and refine as you grow, helping you lead with greater clarity, authenticity, and consistency over time.</a:t>
            </a:r>
            <a:br>
              <a:rPr lang="en-US" sz="1100" dirty="0">
                <a:latin typeface="Gotham" panose="02000504050000020004"/>
              </a:rPr>
            </a:br>
            <a:br>
              <a:rPr lang="en-US" sz="1100" dirty="0">
                <a:latin typeface="Gotham" panose="02000504050000020004"/>
              </a:rPr>
            </a:br>
            <a:r>
              <a:rPr lang="en-US" sz="1100" b="1" dirty="0">
                <a:latin typeface="Gotham" panose="02000504050000020004"/>
              </a:rPr>
              <a:t>Getting Started</a:t>
            </a:r>
            <a:br>
              <a:rPr lang="en-US" sz="1100" dirty="0">
                <a:latin typeface="Gotham" panose="02000504050000020004"/>
              </a:rPr>
            </a:br>
            <a:r>
              <a:rPr lang="en-US" sz="1100" dirty="0">
                <a:latin typeface="Gotham" panose="02000504050000020004"/>
              </a:rPr>
              <a:t>Leverage the E3 Leadership Profile Workbook which is designed to help you create your one-page E3 Leadership Profile. There are exercises that will guide you through reflecting on the experiences, values, behaviors, and purpose that shape how you lead. As you work through each section, your insights will gradually come together to form a clear picture of who you are as a leader, what you stand for, and how others can work most effectively with you. You can see an example of the completed format below, or navigate to Tab 9 – E3 Profile Summary to view the one-page profile you will ultimately create.</a:t>
            </a:r>
            <a:br>
              <a:rPr lang="en-US" sz="1100" dirty="0">
                <a:latin typeface="Gotham" panose="02000504050000020004"/>
              </a:rPr>
            </a:br>
            <a:br>
              <a:rPr lang="en-US" sz="1100" dirty="0">
                <a:latin typeface="Gotham" panose="02000504050000020004"/>
              </a:rPr>
            </a:br>
            <a:r>
              <a:rPr lang="en-US" sz="1100" dirty="0">
                <a:latin typeface="Gotham" panose="02000504050000020004"/>
              </a:rPr>
              <a:t>There is no required order for completing the exercises. If one section comes easily, start there. You can return to the others as your thinking develops. Leadership clarity often emerges through reflection, and your ideas may evolve as you work through the different sections. Be honest and thoughtful in your responses. This workbook is designed to deepen your self-awareness and help you articulate how you lead so others can better understand and collaborate with you.</a:t>
            </a:r>
            <a:br>
              <a:rPr lang="en-US" sz="1100" dirty="0">
                <a:latin typeface="Gotham" panose="02000504050000020004"/>
              </a:rPr>
            </a:br>
            <a:br>
              <a:rPr lang="en-US" sz="1100" dirty="0">
                <a:latin typeface="Gotham" panose="02000504050000020004"/>
              </a:rPr>
            </a:br>
            <a:r>
              <a:rPr lang="en-US" sz="1100" dirty="0">
                <a:latin typeface="Gotham" panose="02000504050000020004"/>
              </a:rPr>
              <a:t>Your profile does not need to be perfect. The goal is clarity, not perfection. Once you have captured your thinking, you can begin sharing your profile with others and use it as the foundation for meaningful conversations about how you work and lead.</a:t>
            </a:r>
            <a:endParaRPr lang="en-US" sz="1100" b="1" dirty="0"/>
          </a:p>
        </p:txBody>
      </p:sp>
    </p:spTree>
    <p:extLst>
      <p:ext uri="{BB962C8B-B14F-4D97-AF65-F5344CB8AC3E}">
        <p14:creationId xmlns:p14="http://schemas.microsoft.com/office/powerpoint/2010/main" val="1483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44237-5FCF-7310-5B9D-F71DFECCB3C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60A4E7C-70D9-6797-B768-B9CC04AFE628}"/>
              </a:ext>
            </a:extLst>
          </p:cNvPr>
          <p:cNvSpPr>
            <a:spLocks noGrp="1"/>
          </p:cNvSpPr>
          <p:nvPr>
            <p:ph type="title"/>
          </p:nvPr>
        </p:nvSpPr>
        <p:spPr>
          <a:xfrm>
            <a:off x="1" y="0"/>
            <a:ext cx="6542383" cy="658160"/>
          </a:xfrm>
          <a:solidFill>
            <a:schemeClr val="bg2"/>
          </a:solidFill>
        </p:spPr>
        <p:txBody>
          <a:bodyPr anchor="ctr">
            <a:normAutofit/>
          </a:bodyPr>
          <a:lstStyle/>
          <a:p>
            <a:pPr algn="ctr"/>
            <a:r>
              <a:rPr lang="en-US" sz="2400" dirty="0">
                <a:solidFill>
                  <a:schemeClr val="bg1"/>
                </a:solidFill>
              </a:rPr>
              <a:t>&lt;Insert Name&gt;, E3 Leadership Profile</a:t>
            </a:r>
          </a:p>
        </p:txBody>
      </p:sp>
      <p:cxnSp>
        <p:nvCxnSpPr>
          <p:cNvPr id="46" name="Straight Connector 45">
            <a:extLst>
              <a:ext uri="{FF2B5EF4-FFF2-40B4-BE49-F238E27FC236}">
                <a16:creationId xmlns:a16="http://schemas.microsoft.com/office/drawing/2014/main" id="{A6F4C6B6-C445-1D21-3944-27CE2CE6A4BB}"/>
              </a:ext>
            </a:extLst>
          </p:cNvPr>
          <p:cNvCxnSpPr>
            <a:cxnSpLocks/>
          </p:cNvCxnSpPr>
          <p:nvPr/>
        </p:nvCxnSpPr>
        <p:spPr>
          <a:xfrm>
            <a:off x="42975" y="584412"/>
            <a:ext cx="6053025" cy="521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C43557A-66B2-A1FA-D419-058E28FAA6D7}"/>
              </a:ext>
            </a:extLst>
          </p:cNvPr>
          <p:cNvSpPr txBox="1"/>
          <p:nvPr/>
        </p:nvSpPr>
        <p:spPr>
          <a:xfrm>
            <a:off x="6778358" y="4532782"/>
            <a:ext cx="5370666" cy="1815882"/>
          </a:xfrm>
          <a:prstGeom prst="rect">
            <a:avLst/>
          </a:prstGeom>
          <a:solidFill>
            <a:srgbClr val="92D050"/>
          </a:solidFill>
        </p:spPr>
        <p:txBody>
          <a:bodyPr wrap="square" rtlCol="0">
            <a:spAutoFit/>
          </a:bodyPr>
          <a:lstStyle/>
          <a:p>
            <a:r>
              <a:rPr lang="en-US" sz="1400" b="1" dirty="0"/>
              <a:t>Tell us Something Personal About yourself</a:t>
            </a:r>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4" name="Graphic 3" descr="Camera with solid fill">
            <a:extLst>
              <a:ext uri="{FF2B5EF4-FFF2-40B4-BE49-F238E27FC236}">
                <a16:creationId xmlns:a16="http://schemas.microsoft.com/office/drawing/2014/main" id="{7B8D3D1C-EB30-E076-82A0-BB508E5C5E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306" y="5245995"/>
            <a:ext cx="1362952" cy="1362952"/>
          </a:xfrm>
          <a:prstGeom prst="rect">
            <a:avLst/>
          </a:prstGeom>
        </p:spPr>
      </p:pic>
      <p:pic>
        <p:nvPicPr>
          <p:cNvPr id="37" name="Graphic 36" descr="Camera with solid fill">
            <a:extLst>
              <a:ext uri="{FF2B5EF4-FFF2-40B4-BE49-F238E27FC236}">
                <a16:creationId xmlns:a16="http://schemas.microsoft.com/office/drawing/2014/main" id="{4BA42426-9904-4BEA-2606-A509902721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5553" y="5245995"/>
            <a:ext cx="1362952" cy="1362952"/>
          </a:xfrm>
          <a:prstGeom prst="rect">
            <a:avLst/>
          </a:prstGeom>
        </p:spPr>
      </p:pic>
      <p:pic>
        <p:nvPicPr>
          <p:cNvPr id="42" name="Graphic 41" descr="Camera with solid fill">
            <a:extLst>
              <a:ext uri="{FF2B5EF4-FFF2-40B4-BE49-F238E27FC236}">
                <a16:creationId xmlns:a16="http://schemas.microsoft.com/office/drawing/2014/main" id="{CC05E61E-8BA7-6C01-48CA-913FABB0CD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9800" y="5245995"/>
            <a:ext cx="1362952" cy="1362952"/>
          </a:xfrm>
          <a:prstGeom prst="rect">
            <a:avLst/>
          </a:prstGeom>
        </p:spPr>
      </p:pic>
      <p:sp>
        <p:nvSpPr>
          <p:cNvPr id="3" name="TextBox 2">
            <a:extLst>
              <a:ext uri="{FF2B5EF4-FFF2-40B4-BE49-F238E27FC236}">
                <a16:creationId xmlns:a16="http://schemas.microsoft.com/office/drawing/2014/main" id="{A99D94DD-FEC3-481F-F573-B1497C89B5FA}"/>
              </a:ext>
            </a:extLst>
          </p:cNvPr>
          <p:cNvSpPr txBox="1"/>
          <p:nvPr/>
        </p:nvSpPr>
        <p:spPr>
          <a:xfrm>
            <a:off x="5726547" y="6478142"/>
            <a:ext cx="6361232" cy="261610"/>
          </a:xfrm>
          <a:prstGeom prst="rect">
            <a:avLst/>
          </a:prstGeom>
          <a:noFill/>
        </p:spPr>
        <p:txBody>
          <a:bodyPr wrap="square">
            <a:spAutoFit/>
          </a:bodyPr>
          <a:lstStyle/>
          <a:p>
            <a:r>
              <a:rPr lang="en-US" sz="1100" dirty="0">
                <a:solidFill>
                  <a:schemeClr val="tx2"/>
                </a:solidFill>
                <a:latin typeface="Gotham" panose="02000504050000020004" pitchFamily="2" charset="0"/>
              </a:rPr>
              <a:t>Created using the E3 Leadership Profile™ framework © E Equals Why | eequalswhy.com</a:t>
            </a:r>
          </a:p>
        </p:txBody>
      </p:sp>
      <p:graphicFrame>
        <p:nvGraphicFramePr>
          <p:cNvPr id="8" name="Table 7">
            <a:extLst>
              <a:ext uri="{FF2B5EF4-FFF2-40B4-BE49-F238E27FC236}">
                <a16:creationId xmlns:a16="http://schemas.microsoft.com/office/drawing/2014/main" id="{825BC905-7031-8868-2DAB-35311946E763}"/>
              </a:ext>
            </a:extLst>
          </p:cNvPr>
          <p:cNvGraphicFramePr>
            <a:graphicFrameLocks noGrp="1"/>
          </p:cNvGraphicFramePr>
          <p:nvPr>
            <p:extLst>
              <p:ext uri="{D42A27DB-BD31-4B8C-83A1-F6EECF244321}">
                <p14:modId xmlns:p14="http://schemas.microsoft.com/office/powerpoint/2010/main" val="2592296871"/>
              </p:ext>
            </p:extLst>
          </p:nvPr>
        </p:nvGraphicFramePr>
        <p:xfrm>
          <a:off x="86727" y="704850"/>
          <a:ext cx="6455657" cy="4903495"/>
        </p:xfrm>
        <a:graphic>
          <a:graphicData uri="http://schemas.openxmlformats.org/drawingml/2006/table">
            <a:tbl>
              <a:tblPr>
                <a:tableStyleId>{5C22544A-7EE6-4342-B048-85BDC9FD1C3A}</a:tableStyleId>
              </a:tblPr>
              <a:tblGrid>
                <a:gridCol w="562201">
                  <a:extLst>
                    <a:ext uri="{9D8B030D-6E8A-4147-A177-3AD203B41FA5}">
                      <a16:colId xmlns:a16="http://schemas.microsoft.com/office/drawing/2014/main" val="1565023815"/>
                    </a:ext>
                  </a:extLst>
                </a:gridCol>
                <a:gridCol w="1398148">
                  <a:extLst>
                    <a:ext uri="{9D8B030D-6E8A-4147-A177-3AD203B41FA5}">
                      <a16:colId xmlns:a16="http://schemas.microsoft.com/office/drawing/2014/main" val="1810017293"/>
                    </a:ext>
                  </a:extLst>
                </a:gridCol>
                <a:gridCol w="4495308">
                  <a:extLst>
                    <a:ext uri="{9D8B030D-6E8A-4147-A177-3AD203B41FA5}">
                      <a16:colId xmlns:a16="http://schemas.microsoft.com/office/drawing/2014/main" val="2306836328"/>
                    </a:ext>
                  </a:extLst>
                </a:gridCol>
              </a:tblGrid>
              <a:tr h="390487">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Tag Line: </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ctr">
                        <a:buNone/>
                      </a:pPr>
                      <a:endParaRPr lang="en-US" sz="1100" b="0" i="0" u="none" strike="noStrike" kern="1200" dirty="0">
                        <a:solidFill>
                          <a:srgbClr val="000000"/>
                        </a:solidFill>
                        <a:effectLst/>
                        <a:latin typeface="Gotham" panose="02000504050000020004" pitchFamily="2" charset="0"/>
                        <a:ea typeface="+mn-ea"/>
                        <a:cs typeface="+mn-cs"/>
                      </a:endParaRPr>
                    </a:p>
                  </a:txBody>
                  <a:tcPr marL="0" marR="0" marT="0" marB="0" anchor="ctr">
                    <a:solidFill>
                      <a:srgbClr val="92D050"/>
                    </a:solidFill>
                  </a:tcPr>
                </a:tc>
                <a:extLst>
                  <a:ext uri="{0D108BD9-81ED-4DB2-BD59-A6C34878D82A}">
                    <a16:rowId xmlns:a16="http://schemas.microsoft.com/office/drawing/2014/main" val="3983945371"/>
                  </a:ext>
                </a:extLst>
              </a:tr>
              <a:tr h="530944">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Mission Statement</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321950638"/>
                  </a:ext>
                </a:extLst>
              </a:tr>
              <a:tr h="973393">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Values and Why</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620515750"/>
                  </a:ext>
                </a:extLst>
              </a:tr>
              <a:tr h="825910">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Non-Negotiables</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3452960171"/>
                  </a:ext>
                </a:extLst>
              </a:tr>
              <a:tr h="778715">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Leadership Style</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t">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411362530"/>
                  </a:ext>
                </a:extLst>
              </a:tr>
              <a:tr h="814111">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Leadership Philosophies</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t">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16521028"/>
                  </a:ext>
                </a:extLst>
              </a:tr>
              <a:tr h="589935">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rtl="0" fontAlgn="ctr">
                        <a:buNone/>
                      </a:pPr>
                      <a:r>
                        <a:rPr lang="en-US" sz="1100" u="none" strike="noStrike" dirty="0">
                          <a:effectLst/>
                          <a:latin typeface="Gotham" panose="02000504050000020004" pitchFamily="2" charset="0"/>
                        </a:rPr>
                        <a:t>Goals</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marL="91440" algn="l" fontAlgn="t">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652269687"/>
                  </a:ext>
                </a:extLst>
              </a:tr>
            </a:tbl>
          </a:graphicData>
        </a:graphic>
      </p:graphicFrame>
      <p:graphicFrame>
        <p:nvGraphicFramePr>
          <p:cNvPr id="19" name="Table 18">
            <a:extLst>
              <a:ext uri="{FF2B5EF4-FFF2-40B4-BE49-F238E27FC236}">
                <a16:creationId xmlns:a16="http://schemas.microsoft.com/office/drawing/2014/main" id="{85F00353-632B-999E-4B9A-A7901167107C}"/>
              </a:ext>
            </a:extLst>
          </p:cNvPr>
          <p:cNvGraphicFramePr>
            <a:graphicFrameLocks noGrp="1"/>
          </p:cNvGraphicFramePr>
          <p:nvPr>
            <p:extLst>
              <p:ext uri="{D42A27DB-BD31-4B8C-83A1-F6EECF244321}">
                <p14:modId xmlns:p14="http://schemas.microsoft.com/office/powerpoint/2010/main" val="3191177560"/>
              </p:ext>
            </p:extLst>
          </p:nvPr>
        </p:nvGraphicFramePr>
        <p:xfrm>
          <a:off x="6778359" y="0"/>
          <a:ext cx="5370666" cy="4510794"/>
        </p:xfrm>
        <a:graphic>
          <a:graphicData uri="http://schemas.openxmlformats.org/drawingml/2006/table">
            <a:tbl>
              <a:tblPr>
                <a:tableStyleId>{5C22544A-7EE6-4342-B048-85BDC9FD1C3A}</a:tableStyleId>
              </a:tblPr>
              <a:tblGrid>
                <a:gridCol w="2749099">
                  <a:extLst>
                    <a:ext uri="{9D8B030D-6E8A-4147-A177-3AD203B41FA5}">
                      <a16:colId xmlns:a16="http://schemas.microsoft.com/office/drawing/2014/main" val="2879725011"/>
                    </a:ext>
                  </a:extLst>
                </a:gridCol>
                <a:gridCol w="2621567">
                  <a:extLst>
                    <a:ext uri="{9D8B030D-6E8A-4147-A177-3AD203B41FA5}">
                      <a16:colId xmlns:a16="http://schemas.microsoft.com/office/drawing/2014/main" val="499164006"/>
                    </a:ext>
                  </a:extLst>
                </a:gridCol>
              </a:tblGrid>
              <a:tr h="268432">
                <a:tc gridSpan="2">
                  <a:txBody>
                    <a:bodyPr/>
                    <a:lstStyle/>
                    <a:p>
                      <a:pPr algn="ctr" fontAlgn="ctr">
                        <a:buNone/>
                      </a:pPr>
                      <a:r>
                        <a:rPr lang="en-US" sz="1100" b="1" u="none" strike="noStrike" dirty="0">
                          <a:solidFill>
                            <a:schemeClr val="bg1"/>
                          </a:solidFill>
                          <a:effectLst/>
                          <a:latin typeface="Gotham" panose="02000504050000020004" pitchFamily="2" charset="0"/>
                        </a:rPr>
                        <a:t>Working Preferences</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82756407"/>
                  </a:ext>
                </a:extLst>
              </a:tr>
              <a:tr h="268432">
                <a:tc gridSpan="2">
                  <a:txBody>
                    <a:bodyPr/>
                    <a:lstStyle/>
                    <a:p>
                      <a:pPr algn="ctr" fontAlgn="b">
                        <a:buNone/>
                      </a:pPr>
                      <a:r>
                        <a:rPr lang="en-US" sz="1100" b="1" u="none" strike="noStrike" dirty="0">
                          <a:solidFill>
                            <a:schemeClr val="bg1"/>
                          </a:solidFill>
                          <a:effectLst/>
                          <a:latin typeface="Gotham" panose="02000504050000020004" pitchFamily="2" charset="0"/>
                        </a:rPr>
                        <a:t>Communications</a:t>
                      </a:r>
                    </a:p>
                  </a:txBody>
                  <a:tcPr marL="0" marR="0" marT="0" marB="0" anchor="ctr">
                    <a:solidFill>
                      <a:schemeClr val="bg2"/>
                    </a:solidFill>
                  </a:tcPr>
                </a:tc>
                <a:tc hMerge="1">
                  <a:txBody>
                    <a:bodyPr/>
                    <a:lstStyle/>
                    <a:p>
                      <a:pPr algn="ctr" fontAlgn="b">
                        <a:buNone/>
                      </a:pPr>
                      <a:endParaRPr lang="en-US" sz="1100" b="1"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3620759907"/>
                  </a:ext>
                </a:extLst>
              </a:tr>
              <a:tr h="353939">
                <a:tc>
                  <a:txBody>
                    <a:bodyPr/>
                    <a:lstStyle/>
                    <a:p>
                      <a:pPr marL="91440" algn="l" rtl="0" fontAlgn="ctr">
                        <a:buNone/>
                      </a:pPr>
                      <a:r>
                        <a:rPr lang="en-US" sz="1100" u="none" strike="noStrike" dirty="0">
                          <a:effectLst/>
                          <a:latin typeface="Gotham" panose="02000504050000020004" pitchFamily="2" charset="0"/>
                        </a:rPr>
                        <a:t>Communication style</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397801622"/>
                  </a:ext>
                </a:extLst>
              </a:tr>
              <a:tr h="395256">
                <a:tc>
                  <a:txBody>
                    <a:bodyPr/>
                    <a:lstStyle/>
                    <a:p>
                      <a:pPr marL="91440" algn="l" rtl="0" fontAlgn="ctr">
                        <a:buNone/>
                      </a:pPr>
                      <a:r>
                        <a:rPr lang="en-US" sz="1100" u="none" strike="noStrike" dirty="0">
                          <a:effectLst/>
                          <a:latin typeface="Gotham" panose="02000504050000020004" pitchFamily="2" charset="0"/>
                        </a:rPr>
                        <a:t>Communication preferences</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1876748999"/>
                  </a:ext>
                </a:extLst>
              </a:tr>
              <a:tr h="536842">
                <a:tc>
                  <a:txBody>
                    <a:bodyPr/>
                    <a:lstStyle/>
                    <a:p>
                      <a:pPr marL="91440" algn="l" rtl="0" fontAlgn="ctr">
                        <a:buNone/>
                      </a:pPr>
                      <a:r>
                        <a:rPr lang="en-US" sz="1100" u="none" strike="noStrike" dirty="0">
                          <a:effectLst/>
                          <a:latin typeface="Gotham" panose="02000504050000020004" pitchFamily="2" charset="0"/>
                        </a:rPr>
                        <a:t>I am at my best when…</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r>
                        <a:rPr lang="en-US" sz="1100" u="none" strike="noStrike" dirty="0">
                          <a:effectLst/>
                          <a:latin typeface="Gotham" panose="02000504050000020004" pitchFamily="2" charset="0"/>
                        </a:rPr>
                        <a:t> </a:t>
                      </a: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531180809"/>
                  </a:ext>
                </a:extLst>
              </a:tr>
              <a:tr h="263213">
                <a:tc gridSpan="2">
                  <a:txBody>
                    <a:bodyPr/>
                    <a:lstStyle/>
                    <a:p>
                      <a:pPr algn="ctr" fontAlgn="ctr">
                        <a:buNone/>
                      </a:pPr>
                      <a:r>
                        <a:rPr lang="en-US" sz="1100" b="1" u="none" strike="noStrike" dirty="0">
                          <a:solidFill>
                            <a:schemeClr val="bg1"/>
                          </a:solidFill>
                          <a:effectLst/>
                          <a:latin typeface="Gotham" panose="02000504050000020004" pitchFamily="2" charset="0"/>
                        </a:rPr>
                        <a:t>Motivators Other than Pay</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537304072"/>
                  </a:ext>
                </a:extLst>
              </a:tr>
              <a:tr h="264704">
                <a:tc>
                  <a:txBody>
                    <a:bodyPr/>
                    <a:lstStyle/>
                    <a:p>
                      <a:pPr marL="91440" algn="l" rtl="0" fontAlgn="ctr">
                        <a:buNone/>
                      </a:pPr>
                      <a:r>
                        <a:rPr lang="en-US" sz="1100" u="none" strike="noStrike" dirty="0">
                          <a:effectLst/>
                          <a:latin typeface="Gotham" panose="02000504050000020004" pitchFamily="2" charset="0"/>
                        </a:rPr>
                        <a:t>Preferred role on a team?</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3618761812"/>
                  </a:ext>
                </a:extLst>
              </a:tr>
              <a:tr h="392382">
                <a:tc>
                  <a:txBody>
                    <a:bodyPr/>
                    <a:lstStyle/>
                    <a:p>
                      <a:pPr marL="91440" algn="l" rtl="0" fontAlgn="ctr">
                        <a:buNone/>
                      </a:pPr>
                      <a:r>
                        <a:rPr lang="en-US" sz="1100" u="none" strike="noStrike" dirty="0">
                          <a:effectLst/>
                          <a:latin typeface="Gotham" panose="02000504050000020004" pitchFamily="2" charset="0"/>
                        </a:rPr>
                        <a:t>Work activity that excites you most?</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3651687899"/>
                  </a:ext>
                </a:extLst>
              </a:tr>
              <a:tr h="430653">
                <a:tc>
                  <a:txBody>
                    <a:bodyPr/>
                    <a:lstStyle/>
                    <a:p>
                      <a:pPr marL="91440" algn="l" rtl="0" fontAlgn="ctr">
                        <a:buNone/>
                      </a:pPr>
                      <a:r>
                        <a:rPr lang="en-US" sz="1100" u="none" strike="noStrike" dirty="0">
                          <a:effectLst/>
                          <a:latin typeface="Gotham" panose="02000504050000020004" pitchFamily="2" charset="0"/>
                        </a:rPr>
                        <a:t>Work activity that drains you most?</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89156639"/>
                  </a:ext>
                </a:extLst>
              </a:tr>
              <a:tr h="263213">
                <a:tc gridSpan="2">
                  <a:txBody>
                    <a:bodyPr/>
                    <a:lstStyle/>
                    <a:p>
                      <a:pPr algn="ctr" fontAlgn="ctr">
                        <a:buNone/>
                      </a:pPr>
                      <a:r>
                        <a:rPr lang="en-US" sz="1100" b="1" u="none" strike="noStrike" dirty="0">
                          <a:solidFill>
                            <a:schemeClr val="bg1"/>
                          </a:solidFill>
                          <a:effectLst/>
                          <a:latin typeface="Gotham" panose="02000504050000020004" pitchFamily="2" charset="0"/>
                        </a:rPr>
                        <a:t>Collaboration Map</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697584791"/>
                  </a:ext>
                </a:extLst>
              </a:tr>
              <a:tr h="268432">
                <a:tc>
                  <a:txBody>
                    <a:bodyPr/>
                    <a:lstStyle/>
                    <a:p>
                      <a:pPr marL="91440" algn="l" rtl="0" fontAlgn="ctr">
                        <a:buNone/>
                      </a:pPr>
                      <a:r>
                        <a:rPr lang="en-US" sz="1100" u="none" strike="noStrike" dirty="0">
                          <a:effectLst/>
                          <a:latin typeface="Gotham" panose="02000504050000020004" pitchFamily="2" charset="0"/>
                        </a:rPr>
                        <a:t>What is your morning routine?</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1901271343"/>
                  </a:ext>
                </a:extLst>
              </a:tr>
              <a:tr h="268432">
                <a:tc>
                  <a:txBody>
                    <a:bodyPr/>
                    <a:lstStyle/>
                    <a:p>
                      <a:pPr marL="91440" algn="l" rtl="0" fontAlgn="ctr">
                        <a:buNone/>
                      </a:pPr>
                      <a:r>
                        <a:rPr lang="en-US" sz="1100" u="none" strike="noStrike" dirty="0">
                          <a:effectLst/>
                          <a:latin typeface="Gotham" panose="02000504050000020004" pitchFamily="2" charset="0"/>
                        </a:rPr>
                        <a:t>How do you make decisions?</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3096483752"/>
                  </a:ext>
                </a:extLst>
              </a:tr>
              <a:tr h="268432">
                <a:tc>
                  <a:txBody>
                    <a:bodyPr/>
                    <a:lstStyle/>
                    <a:p>
                      <a:pPr marL="91440" algn="l" rtl="0" fontAlgn="ctr">
                        <a:buNone/>
                      </a:pPr>
                      <a:r>
                        <a:rPr lang="en-US" sz="1100" u="none" strike="noStrike" dirty="0">
                          <a:effectLst/>
                          <a:latin typeface="Gotham" panose="02000504050000020004" pitchFamily="2" charset="0"/>
                        </a:rPr>
                        <a:t>Approach to problem solving</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2220178004"/>
                  </a:ext>
                </a:extLst>
              </a:tr>
              <a:tr h="268432">
                <a:tc>
                  <a:txBody>
                    <a:bodyPr/>
                    <a:lstStyle/>
                    <a:p>
                      <a:pPr marL="91440" algn="l" rtl="0" fontAlgn="ctr">
                        <a:buNone/>
                      </a:pPr>
                      <a:r>
                        <a:rPr lang="en-US" sz="1100" u="none" strike="noStrike" dirty="0">
                          <a:effectLst/>
                          <a:latin typeface="Gotham" panose="02000504050000020004" pitchFamily="2" charset="0"/>
                        </a:rPr>
                        <a:t>Feedback preference</a:t>
                      </a:r>
                      <a:endParaRPr lang="en-US" sz="1100" b="0" i="0" u="none" strike="noStrike" dirty="0">
                        <a:solidFill>
                          <a:srgbClr val="000000"/>
                        </a:solidFill>
                        <a:effectLst/>
                        <a:latin typeface="Gotham" panose="02000504050000020004" pitchFamily="2" charset="0"/>
                      </a:endParaRPr>
                    </a:p>
                  </a:txBody>
                  <a:tcPr marL="0" marR="0" marT="0" marB="0" anchor="ctr"/>
                </a:tc>
                <a:tc>
                  <a:txBody>
                    <a:bodyPr/>
                    <a:lstStyle/>
                    <a:p>
                      <a:pPr algn="ctr"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rgbClr val="92D050"/>
                    </a:solidFill>
                  </a:tcPr>
                </a:tc>
                <a:extLst>
                  <a:ext uri="{0D108BD9-81ED-4DB2-BD59-A6C34878D82A}">
                    <a16:rowId xmlns:a16="http://schemas.microsoft.com/office/drawing/2014/main" val="432063385"/>
                  </a:ext>
                </a:extLst>
              </a:tr>
            </a:tbl>
          </a:graphicData>
        </a:graphic>
      </p:graphicFrame>
      <p:sp>
        <p:nvSpPr>
          <p:cNvPr id="20" name="Rectangle 19" descr="Barcode">
            <a:extLst>
              <a:ext uri="{FF2B5EF4-FFF2-40B4-BE49-F238E27FC236}">
                <a16:creationId xmlns:a16="http://schemas.microsoft.com/office/drawing/2014/main" id="{36961F5C-3645-BEA4-8786-F23486036A83}"/>
              </a:ext>
            </a:extLst>
          </p:cNvPr>
          <p:cNvSpPr/>
          <p:nvPr/>
        </p:nvSpPr>
        <p:spPr>
          <a:xfrm>
            <a:off x="141604" y="651079"/>
            <a:ext cx="353684" cy="4634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2" name="Rectangle 21" descr="Skeleton">
            <a:extLst>
              <a:ext uri="{FF2B5EF4-FFF2-40B4-BE49-F238E27FC236}">
                <a16:creationId xmlns:a16="http://schemas.microsoft.com/office/drawing/2014/main" id="{8E6F2755-0ED6-667A-85E1-C5160683521F}"/>
              </a:ext>
            </a:extLst>
          </p:cNvPr>
          <p:cNvSpPr/>
          <p:nvPr/>
        </p:nvSpPr>
        <p:spPr>
          <a:xfrm>
            <a:off x="141604" y="2729894"/>
            <a:ext cx="353684" cy="46343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6" name="Rectangle 25" descr="Check List">
            <a:extLst>
              <a:ext uri="{FF2B5EF4-FFF2-40B4-BE49-F238E27FC236}">
                <a16:creationId xmlns:a16="http://schemas.microsoft.com/office/drawing/2014/main" id="{E772156D-9B29-B67B-DE09-E78C07594C72}"/>
              </a:ext>
            </a:extLst>
          </p:cNvPr>
          <p:cNvSpPr/>
          <p:nvPr/>
        </p:nvSpPr>
        <p:spPr>
          <a:xfrm>
            <a:off x="200296" y="5120639"/>
            <a:ext cx="330070" cy="376767"/>
          </a:xfrm>
          <a:prstGeom prst="rect">
            <a:avLst/>
          </a:prstGeom>
          <a:blipFill rotWithShape="1">
            <a:blip r:embed="rId9">
              <a:extLs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8" name="Rectangle 27" descr="Bullseye">
            <a:extLst>
              <a:ext uri="{FF2B5EF4-FFF2-40B4-BE49-F238E27FC236}">
                <a16:creationId xmlns:a16="http://schemas.microsoft.com/office/drawing/2014/main" id="{A4423DF4-0D00-C158-2636-5FF3850AD038}"/>
              </a:ext>
            </a:extLst>
          </p:cNvPr>
          <p:cNvSpPr/>
          <p:nvPr/>
        </p:nvSpPr>
        <p:spPr>
          <a:xfrm>
            <a:off x="141604" y="1107925"/>
            <a:ext cx="353684" cy="46343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0" name="Rectangle 29" descr="Ribbon">
            <a:extLst>
              <a:ext uri="{FF2B5EF4-FFF2-40B4-BE49-F238E27FC236}">
                <a16:creationId xmlns:a16="http://schemas.microsoft.com/office/drawing/2014/main" id="{C53D5139-29AE-BE6B-0C67-08A919FFAC68}"/>
              </a:ext>
            </a:extLst>
          </p:cNvPr>
          <p:cNvSpPr/>
          <p:nvPr/>
        </p:nvSpPr>
        <p:spPr>
          <a:xfrm>
            <a:off x="141604" y="1885901"/>
            <a:ext cx="353684" cy="463438"/>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34" name="Graphic 33" descr="Brain in head outline">
            <a:extLst>
              <a:ext uri="{FF2B5EF4-FFF2-40B4-BE49-F238E27FC236}">
                <a16:creationId xmlns:a16="http://schemas.microsoft.com/office/drawing/2014/main" id="{21D9AA91-A50D-B0A4-46C5-91B44D1F8C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8499" y="3570933"/>
            <a:ext cx="439895" cy="439895"/>
          </a:xfrm>
          <a:prstGeom prst="rect">
            <a:avLst/>
          </a:prstGeom>
        </p:spPr>
      </p:pic>
      <p:pic>
        <p:nvPicPr>
          <p:cNvPr id="43" name="Graphic 42" descr="Cheers with solid fill">
            <a:extLst>
              <a:ext uri="{FF2B5EF4-FFF2-40B4-BE49-F238E27FC236}">
                <a16:creationId xmlns:a16="http://schemas.microsoft.com/office/drawing/2014/main" id="{0D8787E8-E2DB-1598-86CD-5FBAFEAF62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727" y="4383129"/>
            <a:ext cx="463438" cy="463438"/>
          </a:xfrm>
          <a:prstGeom prst="rect">
            <a:avLst/>
          </a:prstGeom>
        </p:spPr>
      </p:pic>
    </p:spTree>
    <p:extLst>
      <p:ext uri="{BB962C8B-B14F-4D97-AF65-F5344CB8AC3E}">
        <p14:creationId xmlns:p14="http://schemas.microsoft.com/office/powerpoint/2010/main" val="14691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702762-017C-8D87-0740-B46BEDFA6686}"/>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61871-9196-31A5-3C48-1F43526E9E1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Guideles for Sharing the E3 Leadership Profile</a:t>
            </a:r>
          </a:p>
        </p:txBody>
      </p:sp>
      <p:sp>
        <p:nvSpPr>
          <p:cNvPr id="6" name="Content Placeholder 5">
            <a:extLst>
              <a:ext uri="{FF2B5EF4-FFF2-40B4-BE49-F238E27FC236}">
                <a16:creationId xmlns:a16="http://schemas.microsoft.com/office/drawing/2014/main" id="{AC30867C-05C6-B0A0-3DA5-4B2A2CB06B82}"/>
              </a:ext>
            </a:extLst>
          </p:cNvPr>
          <p:cNvSpPr>
            <a:spLocks noGrp="1"/>
          </p:cNvSpPr>
          <p:nvPr>
            <p:ph idx="1"/>
          </p:nvPr>
        </p:nvSpPr>
        <p:spPr>
          <a:xfrm>
            <a:off x="4810259" y="649480"/>
            <a:ext cx="6555347" cy="5546047"/>
          </a:xfrm>
        </p:spPr>
        <p:txBody>
          <a:bodyPr anchor="ctr">
            <a:normAutofit/>
          </a:bodyPr>
          <a:lstStyle/>
          <a:p>
            <a:pPr marL="0" indent="0">
              <a:buNone/>
            </a:pPr>
            <a:r>
              <a:rPr lang="en-US" sz="1400" dirty="0">
                <a:latin typeface="Gotham" panose="02000504050000020004"/>
              </a:rPr>
              <a:t>When sharing your profile, focus less on listing every item and more on explaining the stories behind them. The “why” behind your values, motivations, and preferences often provides the most meaningful insight for others.</a:t>
            </a:r>
          </a:p>
          <a:p>
            <a:pPr marL="0" indent="0">
              <a:buNone/>
            </a:pPr>
            <a:r>
              <a:rPr lang="en-US" sz="1400" dirty="0">
                <a:latin typeface="Gotham" panose="02000504050000020004"/>
              </a:rPr>
              <a:t>Prepare to share your Profile in 8 minutes in order to leave a couple of minutes for questions and discussion.</a:t>
            </a:r>
          </a:p>
          <a:p>
            <a:pPr marL="0" indent="0">
              <a:buNone/>
            </a:pPr>
            <a:r>
              <a:rPr lang="en-US" sz="1400" dirty="0">
                <a:latin typeface="Gotham" panose="02000504050000020004"/>
              </a:rPr>
              <a:t>You may choose to highlight areas such as:</a:t>
            </a:r>
          </a:p>
          <a:p>
            <a:pPr lvl="1"/>
            <a:r>
              <a:rPr lang="en-US" sz="1400" dirty="0">
                <a:latin typeface="Gotham" panose="02000504050000020004"/>
              </a:rPr>
              <a:t>Values or Non-Negotiables and why they matter to you</a:t>
            </a:r>
          </a:p>
          <a:p>
            <a:pPr lvl="1"/>
            <a:r>
              <a:rPr lang="en-US" sz="1400" dirty="0">
                <a:latin typeface="Gotham" panose="02000504050000020004"/>
              </a:rPr>
              <a:t>An activity that drains your energy and what conditions help you do your best work</a:t>
            </a:r>
          </a:p>
          <a:p>
            <a:pPr lvl="1"/>
            <a:r>
              <a:rPr lang="en-US" sz="1400" dirty="0">
                <a:latin typeface="Gotham" panose="02000504050000020004"/>
              </a:rPr>
              <a:t>Something personal that shaped your leadership perspective</a:t>
            </a:r>
          </a:p>
          <a:p>
            <a:pPr lvl="1"/>
            <a:r>
              <a:rPr lang="en-US" sz="1400" dirty="0">
                <a:latin typeface="Gotham" panose="02000504050000020004"/>
              </a:rPr>
              <a:t>One or two insights that help others collaborate with you more effectively</a:t>
            </a:r>
          </a:p>
          <a:p>
            <a:pPr marL="0" indent="0">
              <a:buNone/>
            </a:pPr>
            <a:r>
              <a:rPr lang="en-US" sz="1400" dirty="0">
                <a:latin typeface="Gotham" panose="02000504050000020004"/>
              </a:rPr>
              <a:t>Before sharing your profile, it can be helpful to practice. Try explaining it out loud, recording yourself, or sharing it with someone who knows you well and can provide feedback. This helps refine your story and ensures you focus on the insights that will be most valuable for others.</a:t>
            </a:r>
          </a:p>
          <a:p>
            <a:pPr marL="0" indent="0">
              <a:buNone/>
            </a:pPr>
            <a:r>
              <a:rPr lang="en-US" sz="1400" dirty="0">
                <a:latin typeface="Gotham" panose="02000504050000020004"/>
              </a:rPr>
              <a:t>Invite curiosity and questions so the conversation becomes a starting point for stronger relationships and better collaboration.</a:t>
            </a:r>
            <a:endParaRPr lang="en-US" sz="1400" dirty="0"/>
          </a:p>
        </p:txBody>
      </p:sp>
    </p:spTree>
    <p:extLst>
      <p:ext uri="{BB962C8B-B14F-4D97-AF65-F5344CB8AC3E}">
        <p14:creationId xmlns:p14="http://schemas.microsoft.com/office/powerpoint/2010/main" val="311408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BC718-68FF-2B32-4D19-0DEA9532E0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C0D3A3-3A45-543A-E0B0-7E7D357331D8}"/>
              </a:ext>
            </a:extLst>
          </p:cNvPr>
          <p:cNvSpPr>
            <a:spLocks noGrp="1"/>
          </p:cNvSpPr>
          <p:nvPr>
            <p:ph type="title"/>
          </p:nvPr>
        </p:nvSpPr>
        <p:spPr>
          <a:xfrm>
            <a:off x="1" y="0"/>
            <a:ext cx="6542383" cy="658160"/>
          </a:xfrm>
          <a:solidFill>
            <a:schemeClr val="bg2"/>
          </a:solidFill>
        </p:spPr>
        <p:txBody>
          <a:bodyPr anchor="ctr">
            <a:normAutofit/>
          </a:bodyPr>
          <a:lstStyle/>
          <a:p>
            <a:pPr algn="ctr"/>
            <a:r>
              <a:rPr lang="en-US" sz="2400" dirty="0">
                <a:solidFill>
                  <a:schemeClr val="bg1"/>
                </a:solidFill>
              </a:rPr>
              <a:t>Kathy Eastwood, E3 Leadership Profile</a:t>
            </a:r>
          </a:p>
        </p:txBody>
      </p:sp>
      <p:cxnSp>
        <p:nvCxnSpPr>
          <p:cNvPr id="46" name="Straight Connector 45">
            <a:extLst>
              <a:ext uri="{FF2B5EF4-FFF2-40B4-BE49-F238E27FC236}">
                <a16:creationId xmlns:a16="http://schemas.microsoft.com/office/drawing/2014/main" id="{84DEB41D-C8FC-F83D-2286-CDDA5A21905F}"/>
              </a:ext>
            </a:extLst>
          </p:cNvPr>
          <p:cNvCxnSpPr>
            <a:cxnSpLocks/>
          </p:cNvCxnSpPr>
          <p:nvPr/>
        </p:nvCxnSpPr>
        <p:spPr>
          <a:xfrm>
            <a:off x="42975" y="584412"/>
            <a:ext cx="6053025" cy="521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4C125E8-64E3-4335-0BB0-FA43BD84E92D}"/>
              </a:ext>
            </a:extLst>
          </p:cNvPr>
          <p:cNvSpPr txBox="1"/>
          <p:nvPr/>
        </p:nvSpPr>
        <p:spPr>
          <a:xfrm>
            <a:off x="6758408" y="4532782"/>
            <a:ext cx="5370666" cy="1846659"/>
          </a:xfrm>
          <a:prstGeom prst="rect">
            <a:avLst/>
          </a:prstGeom>
          <a:solidFill>
            <a:schemeClr val="bg1">
              <a:lumMod val="85000"/>
            </a:schemeClr>
          </a:solidFill>
        </p:spPr>
        <p:txBody>
          <a:bodyPr wrap="square" rtlCol="0">
            <a:spAutoFit/>
          </a:bodyPr>
          <a:lstStyle/>
          <a:p>
            <a:r>
              <a:rPr lang="en-US" sz="1100" b="1" dirty="0">
                <a:latin typeface="Gotham" panose="02000504050000020004" pitchFamily="2" charset="0"/>
              </a:rPr>
              <a:t>Tell us Something Personal About yourself</a:t>
            </a:r>
          </a:p>
          <a:p>
            <a:endParaRPr lang="en-US" sz="1100" b="1" dirty="0">
              <a:latin typeface="Gotham" panose="02000504050000020004" pitchFamily="2" charset="0"/>
            </a:endParaRPr>
          </a:p>
          <a:p>
            <a:r>
              <a:rPr lang="en-US" sz="1100" dirty="0">
                <a:latin typeface="Gotham" panose="02000504050000020004" pitchFamily="2" charset="0"/>
              </a:rPr>
              <a:t>Live in NYC, married to Ralph, Ralph, Ralph for 10 years</a:t>
            </a:r>
          </a:p>
          <a:p>
            <a:r>
              <a:rPr lang="en-US" sz="1100" dirty="0">
                <a:latin typeface="Gotham" panose="02000504050000020004" pitchFamily="2" charset="0"/>
              </a:rPr>
              <a:t>Love to travel and try new wines.</a:t>
            </a:r>
            <a:endParaRPr lang="en-US" sz="1100" b="1" dirty="0">
              <a:latin typeface="Gotham" panose="02000504050000020004" pitchFamily="2" charset="0"/>
            </a:endParaRPr>
          </a:p>
          <a:p>
            <a:endParaRPr lang="en-US" sz="1400" b="1" dirty="0"/>
          </a:p>
          <a:p>
            <a:endParaRPr lang="en-US" sz="1400" b="1" dirty="0"/>
          </a:p>
          <a:p>
            <a:endParaRPr lang="en-US" sz="1400" b="1" dirty="0"/>
          </a:p>
          <a:p>
            <a:endParaRPr lang="en-US" sz="1400" b="1" dirty="0"/>
          </a:p>
          <a:p>
            <a:endParaRPr lang="en-US" sz="1400" b="1" dirty="0"/>
          </a:p>
        </p:txBody>
      </p:sp>
      <p:sp>
        <p:nvSpPr>
          <p:cNvPr id="3" name="TextBox 2">
            <a:extLst>
              <a:ext uri="{FF2B5EF4-FFF2-40B4-BE49-F238E27FC236}">
                <a16:creationId xmlns:a16="http://schemas.microsoft.com/office/drawing/2014/main" id="{8988BD91-0D99-9AF8-C9CA-8A82A16AF82B}"/>
              </a:ext>
            </a:extLst>
          </p:cNvPr>
          <p:cNvSpPr txBox="1"/>
          <p:nvPr/>
        </p:nvSpPr>
        <p:spPr>
          <a:xfrm>
            <a:off x="5726547" y="6478142"/>
            <a:ext cx="6361232" cy="261610"/>
          </a:xfrm>
          <a:prstGeom prst="rect">
            <a:avLst/>
          </a:prstGeom>
          <a:noFill/>
        </p:spPr>
        <p:txBody>
          <a:bodyPr wrap="square">
            <a:spAutoFit/>
          </a:bodyPr>
          <a:lstStyle/>
          <a:p>
            <a:r>
              <a:rPr lang="en-US" sz="1100" dirty="0">
                <a:solidFill>
                  <a:schemeClr val="tx2"/>
                </a:solidFill>
                <a:latin typeface="Gotham" panose="02000504050000020004" pitchFamily="2" charset="0"/>
              </a:rPr>
              <a:t>Created using the E3 Leadership Profile™ framework © E Equals Why | eequalswhy.com</a:t>
            </a:r>
          </a:p>
        </p:txBody>
      </p:sp>
      <p:graphicFrame>
        <p:nvGraphicFramePr>
          <p:cNvPr id="8" name="Table 7">
            <a:extLst>
              <a:ext uri="{FF2B5EF4-FFF2-40B4-BE49-F238E27FC236}">
                <a16:creationId xmlns:a16="http://schemas.microsoft.com/office/drawing/2014/main" id="{97AAF1E7-E2E0-C362-9F57-EC2F7C3413D4}"/>
              </a:ext>
            </a:extLst>
          </p:cNvPr>
          <p:cNvGraphicFramePr>
            <a:graphicFrameLocks noGrp="1"/>
          </p:cNvGraphicFramePr>
          <p:nvPr>
            <p:extLst>
              <p:ext uri="{D42A27DB-BD31-4B8C-83A1-F6EECF244321}">
                <p14:modId xmlns:p14="http://schemas.microsoft.com/office/powerpoint/2010/main" val="1893292734"/>
              </p:ext>
            </p:extLst>
          </p:nvPr>
        </p:nvGraphicFramePr>
        <p:xfrm>
          <a:off x="86727" y="704850"/>
          <a:ext cx="6455657" cy="4704858"/>
        </p:xfrm>
        <a:graphic>
          <a:graphicData uri="http://schemas.openxmlformats.org/drawingml/2006/table">
            <a:tbl>
              <a:tblPr>
                <a:tableStyleId>{5C22544A-7EE6-4342-B048-85BDC9FD1C3A}</a:tableStyleId>
              </a:tblPr>
              <a:tblGrid>
                <a:gridCol w="562201">
                  <a:extLst>
                    <a:ext uri="{9D8B030D-6E8A-4147-A177-3AD203B41FA5}">
                      <a16:colId xmlns:a16="http://schemas.microsoft.com/office/drawing/2014/main" val="1565023815"/>
                    </a:ext>
                  </a:extLst>
                </a:gridCol>
                <a:gridCol w="1386349">
                  <a:extLst>
                    <a:ext uri="{9D8B030D-6E8A-4147-A177-3AD203B41FA5}">
                      <a16:colId xmlns:a16="http://schemas.microsoft.com/office/drawing/2014/main" val="1810017293"/>
                    </a:ext>
                  </a:extLst>
                </a:gridCol>
                <a:gridCol w="4507107">
                  <a:extLst>
                    <a:ext uri="{9D8B030D-6E8A-4147-A177-3AD203B41FA5}">
                      <a16:colId xmlns:a16="http://schemas.microsoft.com/office/drawing/2014/main" val="2306836328"/>
                    </a:ext>
                  </a:extLst>
                </a:gridCol>
              </a:tblGrid>
              <a:tr h="390487">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Tag Line: </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kern="1200" dirty="0">
                          <a:solidFill>
                            <a:srgbClr val="000000"/>
                          </a:solidFill>
                          <a:effectLst/>
                          <a:latin typeface="Gotham" panose="02000504050000020004" pitchFamily="2" charset="0"/>
                          <a:ea typeface="+mn-ea"/>
                          <a:cs typeface="+mn-cs"/>
                        </a:rPr>
                        <a:t>Nurturing Driver</a:t>
                      </a:r>
                    </a:p>
                  </a:txBody>
                  <a:tcPr marL="0" marR="0" marT="0" marB="0" anchor="ctr">
                    <a:solidFill>
                      <a:schemeClr val="bg1">
                        <a:lumMod val="85000"/>
                      </a:schemeClr>
                    </a:solidFill>
                  </a:tcPr>
                </a:tc>
                <a:extLst>
                  <a:ext uri="{0D108BD9-81ED-4DB2-BD59-A6C34878D82A}">
                    <a16:rowId xmlns:a16="http://schemas.microsoft.com/office/drawing/2014/main" val="3983945371"/>
                  </a:ext>
                </a:extLst>
              </a:tr>
              <a:tr h="530944">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Mission Statement</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Inspire and enable leaders to unlock their full potential.</a:t>
                      </a:r>
                    </a:p>
                  </a:txBody>
                  <a:tcPr marL="0" marR="0" marT="0" marB="0" anchor="ctr">
                    <a:solidFill>
                      <a:schemeClr val="bg1">
                        <a:lumMod val="85000"/>
                      </a:schemeClr>
                    </a:solidFill>
                  </a:tcPr>
                </a:tc>
                <a:extLst>
                  <a:ext uri="{0D108BD9-81ED-4DB2-BD59-A6C34878D82A}">
                    <a16:rowId xmlns:a16="http://schemas.microsoft.com/office/drawing/2014/main" val="321950638"/>
                  </a:ext>
                </a:extLst>
              </a:tr>
              <a:tr h="1078573">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Values and Why</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182880" indent="-91440" algn="l" fontAlgn="ctr">
                        <a:buAutoNum type="arabicPeriod"/>
                      </a:pPr>
                      <a:r>
                        <a:rPr lang="en-US" sz="1100" b="0" i="0" u="none" strike="noStrike" dirty="0">
                          <a:solidFill>
                            <a:srgbClr val="000000"/>
                          </a:solidFill>
                          <a:effectLst/>
                          <a:latin typeface="Gotham" panose="02000504050000020004" pitchFamily="2" charset="0"/>
                        </a:rPr>
                        <a:t>Inspire and Enable</a:t>
                      </a:r>
                    </a:p>
                    <a:p>
                      <a:pPr marL="274320" lvl="3"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Think idealistically, not realistically</a:t>
                      </a:r>
                    </a:p>
                    <a:p>
                      <a:pPr marL="274320" lvl="3"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Anything is possible</a:t>
                      </a:r>
                    </a:p>
                    <a:p>
                      <a:pPr marL="274320" lvl="3"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No Bad Intent</a:t>
                      </a:r>
                    </a:p>
                    <a:p>
                      <a:pPr marL="182880" lvl="0" indent="-91440" algn="l" fontAlgn="ctr">
                        <a:buFont typeface="+mj-lt"/>
                        <a:buAutoNum type="arabicPeriod"/>
                      </a:pPr>
                      <a:r>
                        <a:rPr lang="en-US" sz="1100" b="0" i="0" u="none" strike="noStrike" dirty="0">
                          <a:solidFill>
                            <a:srgbClr val="000000"/>
                          </a:solidFill>
                          <a:effectLst/>
                          <a:latin typeface="Gotham" panose="02000504050000020004" pitchFamily="2" charset="0"/>
                        </a:rPr>
                        <a:t>Awareness – mindfulness, gratefulness, people matter</a:t>
                      </a:r>
                    </a:p>
                    <a:p>
                      <a:pPr marL="182880" lvl="0" indent="-91440" algn="l" fontAlgn="ctr">
                        <a:buFont typeface="+mj-lt"/>
                        <a:buAutoNum type="arabicPeriod"/>
                      </a:pPr>
                      <a:r>
                        <a:rPr lang="en-US" sz="1100" b="0" i="0" u="none" strike="noStrike" dirty="0">
                          <a:solidFill>
                            <a:srgbClr val="000000"/>
                          </a:solidFill>
                          <a:effectLst/>
                          <a:latin typeface="Gotham" panose="02000504050000020004" pitchFamily="2" charset="0"/>
                        </a:rPr>
                        <a:t>Work hard, play harder - MTXE</a:t>
                      </a:r>
                    </a:p>
                  </a:txBody>
                  <a:tcPr marL="0" marR="0" marT="0" marB="0" anchor="ctr">
                    <a:solidFill>
                      <a:schemeClr val="bg1">
                        <a:lumMod val="85000"/>
                      </a:schemeClr>
                    </a:solidFill>
                  </a:tcPr>
                </a:tc>
                <a:extLst>
                  <a:ext uri="{0D108BD9-81ED-4DB2-BD59-A6C34878D82A}">
                    <a16:rowId xmlns:a16="http://schemas.microsoft.com/office/drawing/2014/main" val="2620515750"/>
                  </a:ext>
                </a:extLst>
              </a:tr>
              <a:tr h="825910">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Non-Negotiables</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182880"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Open/Hones/Trust first</a:t>
                      </a:r>
                    </a:p>
                    <a:p>
                      <a:pPr marL="182880"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Constant Feedback</a:t>
                      </a:r>
                    </a:p>
                    <a:p>
                      <a:pPr marL="182880" indent="-91440" algn="l" fontAlgn="ctr">
                        <a:buFont typeface="Arial" panose="020B0604020202020204" pitchFamily="34" charset="0"/>
                        <a:buChar char="•"/>
                      </a:pPr>
                      <a:r>
                        <a:rPr lang="en-US" sz="1100" b="0" i="0" u="none" strike="noStrike" dirty="0">
                          <a:solidFill>
                            <a:srgbClr val="000000"/>
                          </a:solidFill>
                          <a:effectLst/>
                          <a:latin typeface="Gotham" panose="02000504050000020004" pitchFamily="2" charset="0"/>
                        </a:rPr>
                        <a:t>Social/Fun</a:t>
                      </a:r>
                    </a:p>
                  </a:txBody>
                  <a:tcPr marL="0" marR="0" marT="0" marB="0" anchor="ctr">
                    <a:solidFill>
                      <a:schemeClr val="bg1">
                        <a:lumMod val="85000"/>
                      </a:schemeClr>
                    </a:solidFill>
                  </a:tcPr>
                </a:tc>
                <a:extLst>
                  <a:ext uri="{0D108BD9-81ED-4DB2-BD59-A6C34878D82A}">
                    <a16:rowId xmlns:a16="http://schemas.microsoft.com/office/drawing/2014/main" val="3452960171"/>
                  </a:ext>
                </a:extLst>
              </a:tr>
              <a:tr h="529933">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Leadership Style</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t">
                        <a:buNone/>
                      </a:pPr>
                      <a:r>
                        <a:rPr lang="en-US" sz="1100" b="0" i="0" u="none" strike="noStrike" dirty="0">
                          <a:solidFill>
                            <a:srgbClr val="000000"/>
                          </a:solidFill>
                          <a:effectLst/>
                          <a:latin typeface="Gotham" panose="02000504050000020004" pitchFamily="2" charset="0"/>
                        </a:rPr>
                        <a:t>Servant Leadership</a:t>
                      </a:r>
                    </a:p>
                  </a:txBody>
                  <a:tcPr marL="0" marR="0" marT="0" marB="0" anchor="ctr">
                    <a:solidFill>
                      <a:schemeClr val="bg1">
                        <a:lumMod val="85000"/>
                      </a:schemeClr>
                    </a:solidFill>
                  </a:tcPr>
                </a:tc>
                <a:extLst>
                  <a:ext uri="{0D108BD9-81ED-4DB2-BD59-A6C34878D82A}">
                    <a16:rowId xmlns:a16="http://schemas.microsoft.com/office/drawing/2014/main" val="2411362530"/>
                  </a:ext>
                </a:extLst>
              </a:tr>
              <a:tr h="759076">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Leadership Philosophies</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r>
                        <a:rPr lang="en-US" sz="1100" dirty="0">
                          <a:latin typeface="Gotham" panose="02000504050000020004" pitchFamily="2" charset="0"/>
                        </a:rPr>
                        <a:t>I believe the E3 Leadership Code is human approach to high performance.  Leadership is a practice that can be learned, and true success is measured by those who choose to follow you.</a:t>
                      </a:r>
                    </a:p>
                  </a:txBody>
                  <a:tcPr marL="0" marR="0" marT="0" marB="0" anchor="ctr">
                    <a:solidFill>
                      <a:schemeClr val="bg1">
                        <a:lumMod val="85000"/>
                      </a:schemeClr>
                    </a:solidFill>
                  </a:tcPr>
                </a:tc>
                <a:extLst>
                  <a:ext uri="{0D108BD9-81ED-4DB2-BD59-A6C34878D82A}">
                    <a16:rowId xmlns:a16="http://schemas.microsoft.com/office/drawing/2014/main" val="216521028"/>
                  </a:ext>
                </a:extLst>
              </a:tr>
              <a:tr h="589935">
                <a:tc>
                  <a:txBody>
                    <a:bodyPr/>
                    <a:lstStyle/>
                    <a:p>
                      <a:pPr algn="l" rtl="0" fontAlgn="ctr">
                        <a:buNone/>
                      </a:pP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rtl="0" fontAlgn="ctr">
                        <a:buNone/>
                      </a:pPr>
                      <a:r>
                        <a:rPr lang="en-US" sz="1100" u="none" strike="noStrike" dirty="0">
                          <a:effectLst/>
                          <a:latin typeface="Gotham" panose="02000504050000020004" pitchFamily="2" charset="0"/>
                        </a:rPr>
                        <a:t>Goals</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t">
                        <a:buNone/>
                      </a:pPr>
                      <a:r>
                        <a:rPr lang="en-US" sz="1100" b="0" i="0" u="none" strike="noStrike" dirty="0">
                          <a:solidFill>
                            <a:srgbClr val="000000"/>
                          </a:solidFill>
                          <a:effectLst/>
                          <a:latin typeface="Gotham" panose="02000504050000020004" pitchFamily="2" charset="0"/>
                        </a:rPr>
                        <a:t>Write a book, Board Member of 4 Companies, bring consciousness to businesses, and eradicate bad management.</a:t>
                      </a:r>
                    </a:p>
                  </a:txBody>
                  <a:tcPr marL="0" marR="0" marT="0" marB="0" anchor="ctr">
                    <a:solidFill>
                      <a:schemeClr val="bg1">
                        <a:lumMod val="85000"/>
                      </a:schemeClr>
                    </a:solidFill>
                  </a:tcPr>
                </a:tc>
                <a:extLst>
                  <a:ext uri="{0D108BD9-81ED-4DB2-BD59-A6C34878D82A}">
                    <a16:rowId xmlns:a16="http://schemas.microsoft.com/office/drawing/2014/main" val="652269687"/>
                  </a:ext>
                </a:extLst>
              </a:tr>
            </a:tbl>
          </a:graphicData>
        </a:graphic>
      </p:graphicFrame>
      <p:graphicFrame>
        <p:nvGraphicFramePr>
          <p:cNvPr id="19" name="Table 18">
            <a:extLst>
              <a:ext uri="{FF2B5EF4-FFF2-40B4-BE49-F238E27FC236}">
                <a16:creationId xmlns:a16="http://schemas.microsoft.com/office/drawing/2014/main" id="{BF4128F1-0ABE-E999-56E4-EC6B92DF0DD2}"/>
              </a:ext>
            </a:extLst>
          </p:cNvPr>
          <p:cNvGraphicFramePr>
            <a:graphicFrameLocks noGrp="1"/>
          </p:cNvGraphicFramePr>
          <p:nvPr>
            <p:extLst>
              <p:ext uri="{D42A27DB-BD31-4B8C-83A1-F6EECF244321}">
                <p14:modId xmlns:p14="http://schemas.microsoft.com/office/powerpoint/2010/main" val="1132595848"/>
              </p:ext>
            </p:extLst>
          </p:nvPr>
        </p:nvGraphicFramePr>
        <p:xfrm>
          <a:off x="6778359" y="0"/>
          <a:ext cx="5370666" cy="4510794"/>
        </p:xfrm>
        <a:graphic>
          <a:graphicData uri="http://schemas.openxmlformats.org/drawingml/2006/table">
            <a:tbl>
              <a:tblPr>
                <a:tableStyleId>{5C22544A-7EE6-4342-B048-85BDC9FD1C3A}</a:tableStyleId>
              </a:tblPr>
              <a:tblGrid>
                <a:gridCol w="2749099">
                  <a:extLst>
                    <a:ext uri="{9D8B030D-6E8A-4147-A177-3AD203B41FA5}">
                      <a16:colId xmlns:a16="http://schemas.microsoft.com/office/drawing/2014/main" val="2879725011"/>
                    </a:ext>
                  </a:extLst>
                </a:gridCol>
                <a:gridCol w="2621567">
                  <a:extLst>
                    <a:ext uri="{9D8B030D-6E8A-4147-A177-3AD203B41FA5}">
                      <a16:colId xmlns:a16="http://schemas.microsoft.com/office/drawing/2014/main" val="499164006"/>
                    </a:ext>
                  </a:extLst>
                </a:gridCol>
              </a:tblGrid>
              <a:tr h="268432">
                <a:tc gridSpan="2">
                  <a:txBody>
                    <a:bodyPr/>
                    <a:lstStyle/>
                    <a:p>
                      <a:pPr algn="ctr" fontAlgn="ctr">
                        <a:buNone/>
                      </a:pPr>
                      <a:r>
                        <a:rPr lang="en-US" sz="1100" b="1" u="none" strike="noStrike" dirty="0">
                          <a:solidFill>
                            <a:schemeClr val="bg1"/>
                          </a:solidFill>
                          <a:effectLst/>
                          <a:latin typeface="Gotham" panose="02000504050000020004" pitchFamily="2" charset="0"/>
                        </a:rPr>
                        <a:t>Working Preferences</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82756407"/>
                  </a:ext>
                </a:extLst>
              </a:tr>
              <a:tr h="268432">
                <a:tc gridSpan="2">
                  <a:txBody>
                    <a:bodyPr/>
                    <a:lstStyle/>
                    <a:p>
                      <a:pPr algn="ctr" fontAlgn="b">
                        <a:buNone/>
                      </a:pPr>
                      <a:r>
                        <a:rPr lang="en-US" sz="1100" b="1" u="none" strike="noStrike" dirty="0">
                          <a:solidFill>
                            <a:schemeClr val="bg1"/>
                          </a:solidFill>
                          <a:effectLst/>
                          <a:latin typeface="Gotham" panose="02000504050000020004" pitchFamily="2" charset="0"/>
                        </a:rPr>
                        <a:t>Communications</a:t>
                      </a:r>
                    </a:p>
                  </a:txBody>
                  <a:tcPr marL="0" marR="0" marT="0" marB="0" anchor="ctr">
                    <a:solidFill>
                      <a:schemeClr val="bg2"/>
                    </a:solidFill>
                  </a:tcPr>
                </a:tc>
                <a:tc hMerge="1">
                  <a:txBody>
                    <a:bodyPr/>
                    <a:lstStyle/>
                    <a:p>
                      <a:pPr algn="ctr" fontAlgn="b">
                        <a:buNone/>
                      </a:pPr>
                      <a:endParaRPr lang="en-US" sz="1100" b="1"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3620759907"/>
                  </a:ext>
                </a:extLst>
              </a:tr>
              <a:tr h="353939">
                <a:tc>
                  <a:txBody>
                    <a:bodyPr/>
                    <a:lstStyle/>
                    <a:p>
                      <a:pPr marL="91440" algn="l" rtl="0" fontAlgn="ctr">
                        <a:buNone/>
                      </a:pPr>
                      <a:r>
                        <a:rPr lang="en-US" sz="1100" u="none" strike="noStrike" dirty="0">
                          <a:effectLst/>
                          <a:latin typeface="Gotham" panose="02000504050000020004" pitchFamily="2" charset="0"/>
                        </a:rPr>
                        <a:t>Communication style</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Direct and to the Point</a:t>
                      </a:r>
                    </a:p>
                  </a:txBody>
                  <a:tcPr marL="0" marR="0" marT="0" marB="0" anchor="ctr">
                    <a:solidFill>
                      <a:schemeClr val="bg1">
                        <a:lumMod val="85000"/>
                      </a:schemeClr>
                    </a:solidFill>
                  </a:tcPr>
                </a:tc>
                <a:extLst>
                  <a:ext uri="{0D108BD9-81ED-4DB2-BD59-A6C34878D82A}">
                    <a16:rowId xmlns:a16="http://schemas.microsoft.com/office/drawing/2014/main" val="2397801622"/>
                  </a:ext>
                </a:extLst>
              </a:tr>
              <a:tr h="395256">
                <a:tc>
                  <a:txBody>
                    <a:bodyPr/>
                    <a:lstStyle/>
                    <a:p>
                      <a:pPr marL="91440" algn="l" rtl="0" fontAlgn="ctr">
                        <a:buNone/>
                      </a:pPr>
                      <a:r>
                        <a:rPr lang="en-US" sz="1100" u="none" strike="noStrike" dirty="0">
                          <a:effectLst/>
                          <a:latin typeface="Gotham" panose="02000504050000020004" pitchFamily="2" charset="0"/>
                        </a:rPr>
                        <a:t>Communication preferences</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Email</a:t>
                      </a:r>
                    </a:p>
                  </a:txBody>
                  <a:tcPr marL="0" marR="0" marT="0" marB="0" anchor="ctr">
                    <a:solidFill>
                      <a:schemeClr val="bg1">
                        <a:lumMod val="85000"/>
                      </a:schemeClr>
                    </a:solidFill>
                  </a:tcPr>
                </a:tc>
                <a:extLst>
                  <a:ext uri="{0D108BD9-81ED-4DB2-BD59-A6C34878D82A}">
                    <a16:rowId xmlns:a16="http://schemas.microsoft.com/office/drawing/2014/main" val="1876748999"/>
                  </a:ext>
                </a:extLst>
              </a:tr>
              <a:tr h="536842">
                <a:tc>
                  <a:txBody>
                    <a:bodyPr/>
                    <a:lstStyle/>
                    <a:p>
                      <a:pPr marL="91440" algn="l" rtl="0" fontAlgn="ctr">
                        <a:buNone/>
                      </a:pPr>
                      <a:r>
                        <a:rPr lang="en-US" sz="1100" u="none" strike="noStrike" dirty="0">
                          <a:effectLst/>
                          <a:latin typeface="Gotham" panose="02000504050000020004" pitchFamily="2" charset="0"/>
                        </a:rPr>
                        <a:t>I am at my best when…</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u="none" strike="noStrike" dirty="0">
                          <a:effectLst/>
                          <a:latin typeface="Gotham" panose="02000504050000020004" pitchFamily="2" charset="0"/>
                        </a:rPr>
                        <a:t> I have a plan</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extLst>
                  <a:ext uri="{0D108BD9-81ED-4DB2-BD59-A6C34878D82A}">
                    <a16:rowId xmlns:a16="http://schemas.microsoft.com/office/drawing/2014/main" val="2531180809"/>
                  </a:ext>
                </a:extLst>
              </a:tr>
              <a:tr h="263213">
                <a:tc gridSpan="2">
                  <a:txBody>
                    <a:bodyPr/>
                    <a:lstStyle/>
                    <a:p>
                      <a:pPr algn="ctr" fontAlgn="ctr">
                        <a:buNone/>
                      </a:pPr>
                      <a:r>
                        <a:rPr lang="en-US" sz="1100" b="1" u="none" strike="noStrike" dirty="0">
                          <a:solidFill>
                            <a:schemeClr val="bg1"/>
                          </a:solidFill>
                          <a:effectLst/>
                          <a:latin typeface="Gotham" panose="02000504050000020004" pitchFamily="2" charset="0"/>
                        </a:rPr>
                        <a:t>Motivators Other than Pay</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537304072"/>
                  </a:ext>
                </a:extLst>
              </a:tr>
              <a:tr h="264704">
                <a:tc>
                  <a:txBody>
                    <a:bodyPr/>
                    <a:lstStyle/>
                    <a:p>
                      <a:pPr marL="91440" algn="l" rtl="0" fontAlgn="ctr">
                        <a:buNone/>
                      </a:pPr>
                      <a:r>
                        <a:rPr lang="en-US" sz="1100" u="none" strike="noStrike" dirty="0">
                          <a:effectLst/>
                          <a:latin typeface="Gotham" panose="02000504050000020004" pitchFamily="2" charset="0"/>
                        </a:rPr>
                        <a:t>Preferred role on a team?</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Driver</a:t>
                      </a:r>
                    </a:p>
                  </a:txBody>
                  <a:tcPr marL="0" marR="0" marT="0" marB="0" anchor="ctr">
                    <a:solidFill>
                      <a:schemeClr val="bg1">
                        <a:lumMod val="85000"/>
                      </a:schemeClr>
                    </a:solidFill>
                  </a:tcPr>
                </a:tc>
                <a:extLst>
                  <a:ext uri="{0D108BD9-81ED-4DB2-BD59-A6C34878D82A}">
                    <a16:rowId xmlns:a16="http://schemas.microsoft.com/office/drawing/2014/main" val="3618761812"/>
                  </a:ext>
                </a:extLst>
              </a:tr>
              <a:tr h="392382">
                <a:tc>
                  <a:txBody>
                    <a:bodyPr/>
                    <a:lstStyle/>
                    <a:p>
                      <a:pPr marL="91440" algn="l" rtl="0" fontAlgn="ctr">
                        <a:buNone/>
                      </a:pPr>
                      <a:r>
                        <a:rPr lang="en-US" sz="1100" u="none" strike="noStrike" dirty="0">
                          <a:effectLst/>
                          <a:latin typeface="Gotham" panose="02000504050000020004" pitchFamily="2" charset="0"/>
                        </a:rPr>
                        <a:t>Work activity that excites you most?</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Strategy and problem solving</a:t>
                      </a:r>
                    </a:p>
                  </a:txBody>
                  <a:tcPr marL="0" marR="0" marT="0" marB="0" anchor="ctr">
                    <a:solidFill>
                      <a:schemeClr val="bg1">
                        <a:lumMod val="85000"/>
                      </a:schemeClr>
                    </a:solidFill>
                  </a:tcPr>
                </a:tc>
                <a:extLst>
                  <a:ext uri="{0D108BD9-81ED-4DB2-BD59-A6C34878D82A}">
                    <a16:rowId xmlns:a16="http://schemas.microsoft.com/office/drawing/2014/main" val="3651687899"/>
                  </a:ext>
                </a:extLst>
              </a:tr>
              <a:tr h="430653">
                <a:tc>
                  <a:txBody>
                    <a:bodyPr/>
                    <a:lstStyle/>
                    <a:p>
                      <a:pPr marL="91440" algn="l" rtl="0" fontAlgn="ctr">
                        <a:buNone/>
                      </a:pPr>
                      <a:r>
                        <a:rPr lang="en-US" sz="1100" u="none" strike="noStrike" dirty="0">
                          <a:effectLst/>
                          <a:latin typeface="Gotham" panose="02000504050000020004" pitchFamily="2" charset="0"/>
                        </a:rPr>
                        <a:t>Work activity that drains you most?</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Gotham" panose="02000504050000020004" pitchFamily="2" charset="0"/>
                        </a:rPr>
                        <a:t>Routine tasks, project management</a:t>
                      </a:r>
                    </a:p>
                  </a:txBody>
                  <a:tcPr marL="0" marR="0" marT="0" marB="0" anchor="ctr">
                    <a:solidFill>
                      <a:schemeClr val="bg1">
                        <a:lumMod val="85000"/>
                      </a:schemeClr>
                    </a:solidFill>
                  </a:tcPr>
                </a:tc>
                <a:extLst>
                  <a:ext uri="{0D108BD9-81ED-4DB2-BD59-A6C34878D82A}">
                    <a16:rowId xmlns:a16="http://schemas.microsoft.com/office/drawing/2014/main" val="89156639"/>
                  </a:ext>
                </a:extLst>
              </a:tr>
              <a:tr h="263213">
                <a:tc gridSpan="2">
                  <a:txBody>
                    <a:bodyPr/>
                    <a:lstStyle/>
                    <a:p>
                      <a:pPr algn="ctr" fontAlgn="ctr">
                        <a:buNone/>
                      </a:pPr>
                      <a:r>
                        <a:rPr lang="en-US" sz="1100" b="1" u="none" strike="noStrike" dirty="0">
                          <a:solidFill>
                            <a:schemeClr val="bg1"/>
                          </a:solidFill>
                          <a:effectLst/>
                          <a:latin typeface="Gotham" panose="02000504050000020004" pitchFamily="2" charset="0"/>
                        </a:rPr>
                        <a:t>Collaboration Map</a:t>
                      </a: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tc hMerge="1">
                  <a:txBody>
                    <a:bodyPr/>
                    <a:lstStyle/>
                    <a:p>
                      <a:pPr algn="ctr" fontAlgn="ctr">
                        <a:buNone/>
                      </a:pPr>
                      <a:endParaRPr lang="en-US" sz="1100" b="1" i="0" u="none" strike="noStrike" dirty="0">
                        <a:solidFill>
                          <a:schemeClr val="bg1"/>
                        </a:solidFill>
                        <a:effectLst/>
                        <a:latin typeface="Gotham" panose="02000504050000020004" pitchFamily="2" charset="0"/>
                      </a:endParaRPr>
                    </a:p>
                  </a:txBody>
                  <a:tcPr marL="0" marR="0" marT="0" marB="0" anchor="ctr">
                    <a:solidFill>
                      <a:schemeClr val="bg2"/>
                    </a:solidFill>
                  </a:tcPr>
                </a:tc>
                <a:extLst>
                  <a:ext uri="{0D108BD9-81ED-4DB2-BD59-A6C34878D82A}">
                    <a16:rowId xmlns:a16="http://schemas.microsoft.com/office/drawing/2014/main" val="1697584791"/>
                  </a:ext>
                </a:extLst>
              </a:tr>
              <a:tr h="268432">
                <a:tc>
                  <a:txBody>
                    <a:bodyPr/>
                    <a:lstStyle/>
                    <a:p>
                      <a:pPr algn="l" rtl="0" fontAlgn="ctr">
                        <a:spcBef>
                          <a:spcPts val="600"/>
                        </a:spcBef>
                        <a:buNone/>
                      </a:pPr>
                      <a:r>
                        <a:rPr lang="en-US" sz="1100" u="none" strike="noStrike" dirty="0">
                          <a:effectLst/>
                          <a:latin typeface="Gotham" panose="02000504050000020004" pitchFamily="2" charset="0"/>
                        </a:rPr>
                        <a:t>What is your morning routine?</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Random, depending on the day</a:t>
                      </a:r>
                    </a:p>
                  </a:txBody>
                  <a:tcPr marL="0" marR="0" marT="0" marB="0" anchor="ctr">
                    <a:solidFill>
                      <a:schemeClr val="bg1">
                        <a:lumMod val="85000"/>
                      </a:schemeClr>
                    </a:solidFill>
                  </a:tcPr>
                </a:tc>
                <a:extLst>
                  <a:ext uri="{0D108BD9-81ED-4DB2-BD59-A6C34878D82A}">
                    <a16:rowId xmlns:a16="http://schemas.microsoft.com/office/drawing/2014/main" val="1901271343"/>
                  </a:ext>
                </a:extLst>
              </a:tr>
              <a:tr h="268432">
                <a:tc>
                  <a:txBody>
                    <a:bodyPr/>
                    <a:lstStyle/>
                    <a:p>
                      <a:pPr algn="l" rtl="0" fontAlgn="ctr">
                        <a:spcBef>
                          <a:spcPts val="600"/>
                        </a:spcBef>
                        <a:buNone/>
                      </a:pPr>
                      <a:r>
                        <a:rPr lang="en-US" sz="1100" u="none" strike="noStrike" dirty="0">
                          <a:effectLst/>
                          <a:latin typeface="Gotham" panose="02000504050000020004" pitchFamily="2" charset="0"/>
                        </a:rPr>
                        <a:t>How do you make decisions?</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Thinking</a:t>
                      </a:r>
                    </a:p>
                  </a:txBody>
                  <a:tcPr marL="0" marR="0" marT="0" marB="0" anchor="ctr">
                    <a:solidFill>
                      <a:schemeClr val="bg1">
                        <a:lumMod val="85000"/>
                      </a:schemeClr>
                    </a:solidFill>
                  </a:tcPr>
                </a:tc>
                <a:extLst>
                  <a:ext uri="{0D108BD9-81ED-4DB2-BD59-A6C34878D82A}">
                    <a16:rowId xmlns:a16="http://schemas.microsoft.com/office/drawing/2014/main" val="3096483752"/>
                  </a:ext>
                </a:extLst>
              </a:tr>
              <a:tr h="268432">
                <a:tc>
                  <a:txBody>
                    <a:bodyPr/>
                    <a:lstStyle/>
                    <a:p>
                      <a:pPr algn="l" rtl="0" fontAlgn="ctr">
                        <a:spcBef>
                          <a:spcPts val="600"/>
                        </a:spcBef>
                        <a:buNone/>
                      </a:pPr>
                      <a:r>
                        <a:rPr lang="en-US" sz="1100" u="none" strike="noStrike" dirty="0">
                          <a:effectLst/>
                          <a:latin typeface="Gotham" panose="02000504050000020004" pitchFamily="2" charset="0"/>
                        </a:rPr>
                        <a:t>Approach to problem solving</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Perfectionist</a:t>
                      </a:r>
                    </a:p>
                  </a:txBody>
                  <a:tcPr marL="0" marR="0" marT="0" marB="0" anchor="ctr">
                    <a:solidFill>
                      <a:schemeClr val="bg1">
                        <a:lumMod val="85000"/>
                      </a:schemeClr>
                    </a:solidFill>
                  </a:tcPr>
                </a:tc>
                <a:extLst>
                  <a:ext uri="{0D108BD9-81ED-4DB2-BD59-A6C34878D82A}">
                    <a16:rowId xmlns:a16="http://schemas.microsoft.com/office/drawing/2014/main" val="2220178004"/>
                  </a:ext>
                </a:extLst>
              </a:tr>
              <a:tr h="268432">
                <a:tc>
                  <a:txBody>
                    <a:bodyPr/>
                    <a:lstStyle/>
                    <a:p>
                      <a:pPr algn="l" rtl="0" fontAlgn="ctr">
                        <a:spcBef>
                          <a:spcPts val="600"/>
                        </a:spcBef>
                        <a:buNone/>
                      </a:pPr>
                      <a:r>
                        <a:rPr lang="en-US" sz="1100" u="none" strike="noStrike" dirty="0">
                          <a:effectLst/>
                          <a:latin typeface="Gotham" panose="02000504050000020004" pitchFamily="2" charset="0"/>
                        </a:rPr>
                        <a:t>Feedback preference</a:t>
                      </a:r>
                      <a:endParaRPr lang="en-US" sz="1100" b="0" i="0" u="none" strike="noStrike" dirty="0">
                        <a:solidFill>
                          <a:srgbClr val="000000"/>
                        </a:solidFill>
                        <a:effectLst/>
                        <a:latin typeface="Gotham" panose="02000504050000020004" pitchFamily="2" charset="0"/>
                      </a:endParaRPr>
                    </a:p>
                  </a:txBody>
                  <a:tcPr marL="0" marR="0" marT="0" marB="0" anchor="ctr">
                    <a:solidFill>
                      <a:schemeClr val="bg1">
                        <a:lumMod val="85000"/>
                      </a:schemeClr>
                    </a:solidFill>
                  </a:tcPr>
                </a:tc>
                <a:tc>
                  <a:txBody>
                    <a:bodyPr/>
                    <a:lstStyle/>
                    <a:p>
                      <a:pPr marL="91440" algn="l" fontAlgn="ctr">
                        <a:buNone/>
                      </a:pPr>
                      <a:r>
                        <a:rPr lang="en-US" sz="1100" b="0" i="0" u="none" strike="noStrike" dirty="0">
                          <a:solidFill>
                            <a:srgbClr val="000000"/>
                          </a:solidFill>
                          <a:effectLst/>
                          <a:latin typeface="Gotham" panose="02000504050000020004" pitchFamily="2" charset="0"/>
                        </a:rPr>
                        <a:t>Constant</a:t>
                      </a:r>
                    </a:p>
                  </a:txBody>
                  <a:tcPr marL="0" marR="0" marT="0" marB="0" anchor="ctr">
                    <a:solidFill>
                      <a:schemeClr val="bg1">
                        <a:lumMod val="85000"/>
                      </a:schemeClr>
                    </a:solidFill>
                  </a:tcPr>
                </a:tc>
                <a:extLst>
                  <a:ext uri="{0D108BD9-81ED-4DB2-BD59-A6C34878D82A}">
                    <a16:rowId xmlns:a16="http://schemas.microsoft.com/office/drawing/2014/main" val="432063385"/>
                  </a:ext>
                </a:extLst>
              </a:tr>
            </a:tbl>
          </a:graphicData>
        </a:graphic>
      </p:graphicFrame>
      <p:sp>
        <p:nvSpPr>
          <p:cNvPr id="20" name="Rectangle 19" descr="Barcode">
            <a:extLst>
              <a:ext uri="{FF2B5EF4-FFF2-40B4-BE49-F238E27FC236}">
                <a16:creationId xmlns:a16="http://schemas.microsoft.com/office/drawing/2014/main" id="{9F045E33-B4D9-07EB-4AD7-ECCE31A2249A}"/>
              </a:ext>
            </a:extLst>
          </p:cNvPr>
          <p:cNvSpPr/>
          <p:nvPr/>
        </p:nvSpPr>
        <p:spPr>
          <a:xfrm>
            <a:off x="141604" y="651079"/>
            <a:ext cx="353684" cy="46343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2" name="Rectangle 21" descr="Skeleton">
            <a:extLst>
              <a:ext uri="{FF2B5EF4-FFF2-40B4-BE49-F238E27FC236}">
                <a16:creationId xmlns:a16="http://schemas.microsoft.com/office/drawing/2014/main" id="{B10B7055-582B-2BF6-9ED7-69DAA4531853}"/>
              </a:ext>
            </a:extLst>
          </p:cNvPr>
          <p:cNvSpPr/>
          <p:nvPr/>
        </p:nvSpPr>
        <p:spPr>
          <a:xfrm>
            <a:off x="141604" y="2833859"/>
            <a:ext cx="353684" cy="463438"/>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6" name="Rectangle 25" descr="Check List">
            <a:extLst>
              <a:ext uri="{FF2B5EF4-FFF2-40B4-BE49-F238E27FC236}">
                <a16:creationId xmlns:a16="http://schemas.microsoft.com/office/drawing/2014/main" id="{62E134F0-9B65-F1E7-BA57-2241E5FAC1CC}"/>
              </a:ext>
            </a:extLst>
          </p:cNvPr>
          <p:cNvSpPr/>
          <p:nvPr/>
        </p:nvSpPr>
        <p:spPr>
          <a:xfrm>
            <a:off x="174598" y="4946269"/>
            <a:ext cx="330070" cy="376767"/>
          </a:xfrm>
          <a:prstGeom prst="rect">
            <a:avLst/>
          </a:prstGeom>
          <a:blipFill rotWithShape="1">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8" name="Rectangle 27" descr="Bullseye">
            <a:extLst>
              <a:ext uri="{FF2B5EF4-FFF2-40B4-BE49-F238E27FC236}">
                <a16:creationId xmlns:a16="http://schemas.microsoft.com/office/drawing/2014/main" id="{D839E5FC-B176-7778-18C7-FC9F3DD9F356}"/>
              </a:ext>
            </a:extLst>
          </p:cNvPr>
          <p:cNvSpPr/>
          <p:nvPr/>
        </p:nvSpPr>
        <p:spPr>
          <a:xfrm>
            <a:off x="141604" y="1107925"/>
            <a:ext cx="353684" cy="46343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0" name="Rectangle 29" descr="Ribbon">
            <a:extLst>
              <a:ext uri="{FF2B5EF4-FFF2-40B4-BE49-F238E27FC236}">
                <a16:creationId xmlns:a16="http://schemas.microsoft.com/office/drawing/2014/main" id="{B430486B-3031-4DDB-2219-AD527DB8E0A7}"/>
              </a:ext>
            </a:extLst>
          </p:cNvPr>
          <p:cNvSpPr/>
          <p:nvPr/>
        </p:nvSpPr>
        <p:spPr>
          <a:xfrm>
            <a:off x="141604" y="1885901"/>
            <a:ext cx="353684" cy="463438"/>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pic>
        <p:nvPicPr>
          <p:cNvPr id="34" name="Graphic 33" descr="Brain in head outline">
            <a:extLst>
              <a:ext uri="{FF2B5EF4-FFF2-40B4-BE49-F238E27FC236}">
                <a16:creationId xmlns:a16="http://schemas.microsoft.com/office/drawing/2014/main" id="{F4CA2706-77FF-B1CF-12C8-C509CCDB907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9686" y="3504406"/>
            <a:ext cx="439895" cy="439895"/>
          </a:xfrm>
          <a:prstGeom prst="rect">
            <a:avLst/>
          </a:prstGeom>
        </p:spPr>
      </p:pic>
      <p:pic>
        <p:nvPicPr>
          <p:cNvPr id="43" name="Graphic 42" descr="Cheers with solid fill">
            <a:extLst>
              <a:ext uri="{FF2B5EF4-FFF2-40B4-BE49-F238E27FC236}">
                <a16:creationId xmlns:a16="http://schemas.microsoft.com/office/drawing/2014/main" id="{B835298F-C844-525E-B77D-3CBA96D455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727" y="4213566"/>
            <a:ext cx="463438" cy="463438"/>
          </a:xfrm>
          <a:prstGeom prst="rect">
            <a:avLst/>
          </a:prstGeom>
        </p:spPr>
      </p:pic>
      <p:pic>
        <p:nvPicPr>
          <p:cNvPr id="5" name="Picture 4">
            <a:extLst>
              <a:ext uri="{FF2B5EF4-FFF2-40B4-BE49-F238E27FC236}">
                <a16:creationId xmlns:a16="http://schemas.microsoft.com/office/drawing/2014/main" id="{930095DC-B843-71ED-8197-FD69FF029970}"/>
              </a:ext>
            </a:extLst>
          </p:cNvPr>
          <p:cNvPicPr>
            <a:picLocks noChangeAspect="1"/>
          </p:cNvPicPr>
          <p:nvPr/>
        </p:nvPicPr>
        <p:blipFill>
          <a:blip r:embed="rId17"/>
          <a:stretch>
            <a:fillRect/>
          </a:stretch>
        </p:blipFill>
        <p:spPr>
          <a:xfrm>
            <a:off x="1138012" y="5538701"/>
            <a:ext cx="3363195" cy="1115898"/>
          </a:xfrm>
          <a:prstGeom prst="rect">
            <a:avLst/>
          </a:prstGeom>
        </p:spPr>
      </p:pic>
    </p:spTree>
    <p:extLst>
      <p:ext uri="{BB962C8B-B14F-4D97-AF65-F5344CB8AC3E}">
        <p14:creationId xmlns:p14="http://schemas.microsoft.com/office/powerpoint/2010/main" val="234744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theme/theme1.xml><?xml version="1.0" encoding="utf-8"?>
<a:theme xmlns:a="http://schemas.openxmlformats.org/drawingml/2006/main" name="Office Theme">
  <a:themeElements>
    <a:clrScheme name="E Equals Why">
      <a:dk1>
        <a:sysClr val="windowText" lastClr="000000"/>
      </a:dk1>
      <a:lt1>
        <a:sysClr val="window" lastClr="FFFFFF"/>
      </a:lt1>
      <a:dk2>
        <a:srgbClr val="12304A"/>
      </a:dk2>
      <a:lt2>
        <a:srgbClr val="01A2BA"/>
      </a:lt2>
      <a:accent1>
        <a:srgbClr val="12304A"/>
      </a:accent1>
      <a:accent2>
        <a:srgbClr val="01A2BA"/>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6907f4-9545-475f-97e8-308fa6f0fb70" xsi:nil="true"/>
    <lcf76f155ced4ddcb4097134ff3c332f xmlns="9f67bb2b-00d1-443f-8022-9f8f8cca506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A6D481AA322A4281C9164085FBFF99" ma:contentTypeVersion="19" ma:contentTypeDescription="Create a new document." ma:contentTypeScope="" ma:versionID="06a4f3130bbd246cc6a96ce4c2b4d1f6">
  <xsd:schema xmlns:xsd="http://www.w3.org/2001/XMLSchema" xmlns:xs="http://www.w3.org/2001/XMLSchema" xmlns:p="http://schemas.microsoft.com/office/2006/metadata/properties" xmlns:ns2="9f67bb2b-00d1-443f-8022-9f8f8cca5062" xmlns:ns3="d46907f4-9545-475f-97e8-308fa6f0fb70" targetNamespace="http://schemas.microsoft.com/office/2006/metadata/properties" ma:root="true" ma:fieldsID="22e4a9b6869932aa1f252e24e20bdf1d" ns2:_="" ns3:_="">
    <xsd:import namespace="9f67bb2b-00d1-443f-8022-9f8f8cca5062"/>
    <xsd:import namespace="d46907f4-9545-475f-97e8-308fa6f0fb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7bb2b-00d1-443f-8022-9f8f8cca50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ed293a6-1951-48fe-9163-3b7a85b392b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6907f4-9545-475f-97e8-308fa6f0fb7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b9358ab-66ed-40ec-bcda-464cc9350d31}" ma:internalName="TaxCatchAll" ma:showField="CatchAllData" ma:web="d46907f4-9545-475f-97e8-308fa6f0f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FC110-3D4E-4560-90E3-9408F616064E}">
  <ds:schemaRefs>
    <ds:schemaRef ds:uri="http://schemas.microsoft.com/office/2006/documentManagement/types"/>
    <ds:schemaRef ds:uri="http://purl.org/dc/elements/1.1/"/>
    <ds:schemaRef ds:uri="9f67bb2b-00d1-443f-8022-9f8f8cca5062"/>
    <ds:schemaRef ds:uri="http://purl.org/dc/dcmitype/"/>
    <ds:schemaRef ds:uri="http://purl.org/dc/terms/"/>
    <ds:schemaRef ds:uri="http://www.w3.org/XML/1998/namespace"/>
    <ds:schemaRef ds:uri="d46907f4-9545-475f-97e8-308fa6f0fb70"/>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035587A-01F4-4EE2-914F-E010F09DB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7bb2b-00d1-443f-8022-9f8f8cca5062"/>
    <ds:schemaRef ds:uri="d46907f4-9545-475f-97e8-308fa6f0f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54D943-9626-4C76-91C3-D8511ED1D0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1071</Words>
  <Application>Microsoft Macintosh PowerPoint</Application>
  <PresentationFormat>Widescreen</PresentationFormat>
  <Paragraphs>100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Gotham</vt:lpstr>
      <vt:lpstr>Office Theme</vt:lpstr>
      <vt:lpstr>PowerPoint Presentation</vt:lpstr>
      <vt:lpstr>E3 Leadership Profile Introduction</vt:lpstr>
      <vt:lpstr>&lt;Insert Name&gt;, E3 Leadership Profile</vt:lpstr>
      <vt:lpstr>Guideles for Sharing the E3 Leadership Profile</vt:lpstr>
      <vt:lpstr>Kathy Eastwood, E3 Leadership Profile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Kathy Eastwood, E Equals Why</dc:title>
  <dc:creator>Kathy Eastwood</dc:creator>
  <cp:lastModifiedBy>Imelda Serrano</cp:lastModifiedBy>
  <cp:revision>2</cp:revision>
  <dcterms:created xsi:type="dcterms:W3CDTF">2022-04-26T15:11:14Z</dcterms:created>
  <dcterms:modified xsi:type="dcterms:W3CDTF">2026-03-09T17:18:44Z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0x01010058A6D481AA322A4281C9164085FBFF99</vt:lpwstr>
  </property>
  <property fmtid="{D5CDD505-2E9C-101B-9397-08002B2CF9AE}" pid="3" name="MediaServiceImageTags">
    <vt:lpwstr/>
  </property>
</Properties>
</file>